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3" r:id="rId8"/>
    <p:sldId id="265" r:id="rId9"/>
    <p:sldId id="262" r:id="rId10"/>
    <p:sldId id="266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7713"/>
    <a:srgbClr val="0A421B"/>
    <a:srgbClr val="97D42A"/>
    <a:srgbClr val="323BF6"/>
    <a:srgbClr val="96F0F4"/>
    <a:srgbClr val="949494"/>
    <a:srgbClr val="C34B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DC6572-4D6A-4033-9962-A17EFCC8E32F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8B77A00-16FF-40BA-95E7-32817E4B6DAD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2928934"/>
            <a:ext cx="8229600" cy="1828800"/>
          </a:xfrm>
        </p:spPr>
        <p:txBody>
          <a:bodyPr/>
          <a:lstStyle/>
          <a:p>
            <a:r>
              <a:rPr lang="bg-BG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София – </a:t>
            </a:r>
            <a:r>
              <a:rPr lang="bg-BG" sz="4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красив град        с история</a:t>
            </a:r>
            <a:endParaRPr lang="bg-BG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200px-BG_Sofia_coa.j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868" y="428604"/>
            <a:ext cx="1905000" cy="223837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929066"/>
            <a:ext cx="8229600" cy="1143000"/>
          </a:xfrm>
        </p:spPr>
        <p:txBody>
          <a:bodyPr/>
          <a:lstStyle/>
          <a:p>
            <a:r>
              <a:rPr lang="bg-BG" dirty="0" smtClean="0">
                <a:solidFill>
                  <a:srgbClr val="00B0F0"/>
                </a:solidFill>
              </a:rPr>
              <a:t>Начало на обиколката</a:t>
            </a:r>
            <a:endParaRPr lang="bg-BG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357166"/>
            <a:ext cx="8229600" cy="314327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Пешеходната обиколка започва от сградата на 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Народното събрание и </a:t>
            </a:r>
            <a:r>
              <a:rPr lang="ru-RU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 с </a:t>
            </a:r>
            <a:r>
              <a:rPr lang="ru-RU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продължителност 60  минути. Маршрутът започва от площад Народно събрание. Обектит</a:t>
            </a:r>
            <a:r>
              <a:rPr lang="bg-BG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е, които ще разгледаме са пет. </a:t>
            </a:r>
          </a:p>
          <a:p>
            <a:pPr algn="just">
              <a:buNone/>
            </a:pPr>
            <a:r>
              <a:rPr lang="bg-BG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Всеки обект има своята красота и своето място в историята на София.</a:t>
            </a:r>
            <a:endParaRPr lang="bg-BG" sz="2000" b="1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335756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Сградата 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Народното събрание е една от първите обществени сгради, построени след Освобождението. Намира се на площад „Народно събрание“ 2 в 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София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Стилът ѝ 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 неоренесанс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като на фронтона е изписан девизът „Съединението прави силата“, част и от националния герб на България. Сградата е исторически, архитектурен и художествен паметник на културата от национално значение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bg-BG" sz="24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800px-Sofia-centre-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143248"/>
            <a:ext cx="8286776" cy="3532591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bg-BG" dirty="0" smtClean="0"/>
              <a:t>Св. Александър Невски</a:t>
            </a:r>
            <a:endParaRPr lang="bg-BG" dirty="0"/>
          </a:p>
        </p:txBody>
      </p:sp>
      <p:pic>
        <p:nvPicPr>
          <p:cNvPr id="4" name="Content Placeholder 3" descr="20101024_0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1571612"/>
            <a:ext cx="4122271" cy="4857784"/>
          </a:xfrm>
        </p:spPr>
      </p:pic>
      <p:sp>
        <p:nvSpPr>
          <p:cNvPr id="5" name="TextBox 4"/>
          <p:cNvSpPr txBox="1"/>
          <p:nvPr/>
        </p:nvSpPr>
        <p:spPr>
          <a:xfrm>
            <a:off x="4357686" y="1714488"/>
            <a:ext cx="45005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Храм-паметникът </a:t>
            </a:r>
            <a:r>
              <a:rPr lang="ru-RU" sz="2800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„Свети Александър Невски“</a:t>
            </a:r>
            <a:r>
              <a:rPr lang="ru-RU" sz="2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 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е православен       храм в София, който e катедрален храм на българския патриарх.</a:t>
            </a:r>
            <a:endParaRPr lang="ru-RU" sz="2800" b="1" dirty="0" smtClean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Най-забележителната 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външна 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характеристика     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на 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храма са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 позлатените му </a:t>
            </a:r>
            <a:r>
              <a:rPr lang="ru-RU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куполи.</a:t>
            </a:r>
            <a:r>
              <a:rPr lang="ru-RU" sz="28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endParaRPr lang="bg-BG" sz="28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bg-BG" sz="3600" dirty="0" smtClean="0"/>
              <a:t>Ротондата    “Св. Георги Победоносец”</a:t>
            </a:r>
            <a:endParaRPr lang="bg-BG" sz="3600" dirty="0"/>
          </a:p>
        </p:txBody>
      </p:sp>
      <p:pic>
        <p:nvPicPr>
          <p:cNvPr id="4" name="Content Placeholder 3" descr="11011241507bba62b579f7262fe7797e9076fd4fc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643050"/>
            <a:ext cx="3951241" cy="4572008"/>
          </a:xfrm>
        </p:spPr>
      </p:pic>
      <p:sp>
        <p:nvSpPr>
          <p:cNvPr id="5" name="TextBox 4"/>
          <p:cNvSpPr txBox="1"/>
          <p:nvPr/>
        </p:nvSpPr>
        <p:spPr>
          <a:xfrm>
            <a:off x="285720" y="1428736"/>
            <a:ext cx="37862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Църквата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наречена 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„Георги 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Победоносец“, се намира във вътрешния двор между сградите на хотел Шератон и Президентството на ниво с няколко метра по-ниско от съвременните софийски улици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bg-BG" sz="24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00px-Church_of_St._George,_Sofia_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3524242" cy="2643182"/>
          </a:xfrm>
        </p:spPr>
      </p:pic>
      <p:sp>
        <p:nvSpPr>
          <p:cNvPr id="5" name="Rectangle 4"/>
          <p:cNvSpPr/>
          <p:nvPr/>
        </p:nvSpPr>
        <p:spPr>
          <a:xfrm>
            <a:off x="0" y="2967335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Ротондата е част от голям античен комплекс от сгради от края на 3 век - началото на 4 век</a:t>
            </a:r>
            <a:r>
              <a:rPr lang="ru-RU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bg-BG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133_006_Rotonda_Sveti_Georg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0"/>
            <a:ext cx="3929058" cy="2631065"/>
          </a:xfrm>
          <a:prstGeom prst="rect">
            <a:avLst/>
          </a:prstGeom>
        </p:spPr>
      </p:pic>
      <p:pic>
        <p:nvPicPr>
          <p:cNvPr id="7" name="Picture 6" descr="So-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85918" y="3857628"/>
            <a:ext cx="5786478" cy="3000371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496"/>
            <a:ext cx="8229600" cy="1143000"/>
          </a:xfrm>
        </p:spPr>
        <p:txBody>
          <a:bodyPr/>
          <a:lstStyle/>
          <a:p>
            <a:r>
              <a:rPr lang="bg-BG" dirty="0" smtClean="0"/>
              <a:t>Народен театър Иван Вазов</a:t>
            </a:r>
            <a:endParaRPr lang="bg-BG" dirty="0"/>
          </a:p>
        </p:txBody>
      </p:sp>
      <p:pic>
        <p:nvPicPr>
          <p:cNvPr id="4" name="Content Placeholder 3" descr="104_32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0"/>
            <a:ext cx="6568041" cy="2857496"/>
          </a:xfrm>
        </p:spPr>
      </p:pic>
      <p:sp>
        <p:nvSpPr>
          <p:cNvPr id="5" name="TextBox 4"/>
          <p:cNvSpPr txBox="1"/>
          <p:nvPr/>
        </p:nvSpPr>
        <p:spPr>
          <a:xfrm>
            <a:off x="785786" y="4572008"/>
            <a:ext cx="7572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Народният театър „Иван Вазов“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                            най-старият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r>
              <a:rPr lang="ru-RU" sz="24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театър</a:t>
            </a:r>
            <a:r>
              <a:rPr lang="ru-RU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в България след Освобождението</a:t>
            </a:r>
            <a:endParaRPr lang="bg-BG" sz="24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00px-Sofia_Ivan_Vazov_National_Theatre_031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667250" cy="3500438"/>
          </a:xfrm>
        </p:spPr>
      </p:pic>
      <p:pic>
        <p:nvPicPr>
          <p:cNvPr id="5" name="Picture 4" descr="800px-Sofia_Ivan_Vazov_National_Theatre_031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3536157"/>
            <a:ext cx="4429124" cy="33218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4214818"/>
            <a:ext cx="4429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Понастоящем Народният театър разполага с модерно съоръжена голяма сцена и зрителна зала със 750 места, камерна зала със 120 места и сцена на четвъртия етаж със 70 зрителски места.</a:t>
            </a:r>
            <a:endParaRPr lang="bg-BG" sz="20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428604"/>
            <a:ext cx="39290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 боядисването на фасадите е използвана боя със съдържание на каучук, повишавайки издръжливостта ѝ от атмосферните влияния. Позлатените декоративни елементи по фасадата са покрити с нови листове златно фолио.</a:t>
            </a:r>
            <a:endParaRPr lang="bg-BG" sz="20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5784" y="2143116"/>
            <a:ext cx="6800872" cy="1143000"/>
          </a:xfrm>
        </p:spPr>
        <p:txBody>
          <a:bodyPr/>
          <a:lstStyle/>
          <a:p>
            <a:r>
              <a:rPr lang="bg-BG" dirty="0" smtClean="0"/>
              <a:t>Руска църква</a:t>
            </a:r>
            <a:endParaRPr lang="bg-BG" dirty="0"/>
          </a:p>
        </p:txBody>
      </p:sp>
      <p:pic>
        <p:nvPicPr>
          <p:cNvPr id="7" name="Content Placeholder 6" descr="336611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14942" y="1785926"/>
            <a:ext cx="3738569" cy="4708525"/>
          </a:xfrm>
        </p:spPr>
      </p:pic>
      <p:sp>
        <p:nvSpPr>
          <p:cNvPr id="5" name="TextBox 4"/>
          <p:cNvSpPr txBox="1"/>
          <p:nvPr/>
        </p:nvSpPr>
        <p:spPr>
          <a:xfrm>
            <a:off x="0" y="285728"/>
            <a:ext cx="9072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Последният обект, който посещаваме е Руска църква “Св. Николай Чудотворец”.</a:t>
            </a:r>
          </a:p>
          <a:p>
            <a:pPr algn="just"/>
            <a:r>
              <a:rPr lang="ru-RU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 криптата на храма е гробът на архиепископ Серафим Соболев, считан от много православни християни за </a:t>
            </a:r>
            <a:r>
              <a:rPr lang="ru-RU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чудотворец.</a:t>
            </a:r>
            <a:endParaRPr lang="bg-BG" sz="20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3429000"/>
            <a:ext cx="45720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Интересна традиция е млади хора да записват желанията си и да ги поставят в криптата на Серафим Соболев. Те вярват, че желанията им ще бъдат изпълнени.</a:t>
            </a:r>
            <a:endParaRPr lang="bg-BG" sz="2000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709160"/>
          </a:xfrm>
        </p:spPr>
        <p:txBody>
          <a:bodyPr/>
          <a:lstStyle/>
          <a:p>
            <a:pPr>
              <a:buNone/>
            </a:pPr>
            <a:r>
              <a:rPr lang="bg-BG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Обиколката завършва там, където започна пред сградата на Парламента.</a:t>
            </a:r>
            <a:endParaRPr lang="bg-BG" dirty="0">
              <a:solidFill>
                <a:schemeClr val="accent3">
                  <a:lumMod val="40000"/>
                  <a:lumOff val="6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parlam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2143116"/>
            <a:ext cx="5357850" cy="4022991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107</TotalTime>
  <Words>262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София – красив град        с история</vt:lpstr>
      <vt:lpstr>Начало на обиколката</vt:lpstr>
      <vt:lpstr>Slide 3</vt:lpstr>
      <vt:lpstr>Св. Александър Невски</vt:lpstr>
      <vt:lpstr>Ротондата    “Св. Георги Победоносец”</vt:lpstr>
      <vt:lpstr>Slide 6</vt:lpstr>
      <vt:lpstr>Народен театър Иван Вазов</vt:lpstr>
      <vt:lpstr>Slide 8</vt:lpstr>
      <vt:lpstr>Руска църква</vt:lpstr>
      <vt:lpstr>Slide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София -</dc:title>
  <dc:creator>Acer</dc:creator>
  <cp:lastModifiedBy>Acer</cp:lastModifiedBy>
  <cp:revision>16</cp:revision>
  <dcterms:created xsi:type="dcterms:W3CDTF">2013-03-16T07:12:30Z</dcterms:created>
  <dcterms:modified xsi:type="dcterms:W3CDTF">2013-03-16T08:59:45Z</dcterms:modified>
</cp:coreProperties>
</file>