
<file path=[Content_Types].xml><?xml version="1.0" encoding="utf-8"?>
<Types xmlns="http://schemas.openxmlformats.org/package/2006/content-types"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  <p:sldMasterId id="2147483744" r:id="rId2"/>
  </p:sldMasterIdLst>
  <p:notesMasterIdLst>
    <p:notesMasterId r:id="rId11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2500" autoAdjust="0"/>
    <p:restoredTop sz="94660" autoAdjust="0"/>
  </p:normalViewPr>
  <p:slideViewPr>
    <p:cSldViewPr>
      <p:cViewPr varScale="1">
        <p:scale>
          <a:sx n="73" d="100"/>
          <a:sy n="73" d="100"/>
        </p:scale>
        <p:origin x="-840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C4D433-E586-460A-A691-EBE006EEE4BE}" type="datetimeFigureOut">
              <a:rPr lang="en-US" smtClean="0"/>
              <a:pPr/>
              <a:t>3/17/2013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371980-FCE0-4889-9E54-41BB0E7EC1E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Title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F54E8-8399-4E68-A358-B1B6DB73DCB7}" type="datetimeFigureOut">
              <a:rPr lang="en-US" smtClean="0"/>
              <a:pPr/>
              <a:t>3/17/2013</a:t>
            </a:fld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A06027-11CA-4CC7-BB00-E61E7B4BAA4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slow"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1C0F54E8-8399-4E68-A358-B1B6DB73DCB7}" type="datetimeFigureOut">
              <a:rPr lang="en-US" smtClean="0"/>
              <a:pPr/>
              <a:t>3/17/2013</a:t>
            </a:fld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69A06027-11CA-4CC7-BB00-E61E7B4BAA4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  <p:transition spd="slow"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F54E8-8399-4E68-A358-B1B6DB73DCB7}" type="datetimeFigureOut">
              <a:rPr lang="en-US" smtClean="0"/>
              <a:pPr/>
              <a:t>3/17/2013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06027-11CA-4CC7-BB00-E61E7B4BAA4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F54E8-8399-4E68-A358-B1B6DB73DCB7}" type="datetimeFigureOut">
              <a:rPr lang="en-US" smtClean="0"/>
              <a:pPr/>
              <a:t>3/17/2013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06027-11CA-4CC7-BB00-E61E7B4BAA4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ransition spd="slow"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06027-11CA-4CC7-BB00-E61E7B4BAA4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F54E8-8399-4E68-A358-B1B6DB73DCB7}" type="datetimeFigureOut">
              <a:rPr lang="en-US" smtClean="0"/>
              <a:pPr/>
              <a:t>3/17/2013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2" name="Content Placeholder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4" name="Content Placeholder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F54E8-8399-4E68-A358-B1B6DB73DCB7}" type="datetimeFigureOut">
              <a:rPr lang="en-US" smtClean="0"/>
              <a:pPr/>
              <a:t>3/17/2013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06027-11CA-4CC7-BB00-E61E7B4BAA4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  <p:transition spd="slow"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F54E8-8399-4E68-A358-B1B6DB73DCB7}" type="datetimeFigureOut">
              <a:rPr lang="en-US" smtClean="0"/>
              <a:pPr/>
              <a:t>3/17/2013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06027-11CA-4CC7-BB00-E61E7B4BAA4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1" name="Title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1C0F54E8-8399-4E68-A358-B1B6DB73DCB7}" type="datetimeFigureOut">
              <a:rPr lang="en-US" smtClean="0"/>
              <a:pPr/>
              <a:t>3/17/2013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69A06027-11CA-4CC7-BB00-E61E7B4BAA4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slow"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F54E8-8399-4E68-A358-B1B6DB73DCB7}" type="datetimeFigureOut">
              <a:rPr lang="en-US" smtClean="0"/>
              <a:pPr/>
              <a:t>3/17/2013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A06027-11CA-4CC7-BB00-E61E7B4BAA4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slow"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F54E8-8399-4E68-A358-B1B6DB73DCB7}" type="datetimeFigureOut">
              <a:rPr lang="en-US" smtClean="0"/>
              <a:pPr/>
              <a:t>3/17/2013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06027-11CA-4CC7-BB00-E61E7B4BAA4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F54E8-8399-4E68-A358-B1B6DB73DCB7}" type="datetimeFigureOut">
              <a:rPr lang="en-US" smtClean="0"/>
              <a:pPr/>
              <a:t>3/17/2013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06027-11CA-4CC7-BB00-E61E7B4BAA4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 thruBlk="1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F54E8-8399-4E68-A358-B1B6DB73DCB7}" type="datetimeFigureOut">
              <a:rPr lang="en-US" smtClean="0"/>
              <a:pPr/>
              <a:t>3/17/2013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06027-11CA-4CC7-BB00-E61E7B4BAA4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F54E8-8399-4E68-A358-B1B6DB73DCB7}" type="datetimeFigureOut">
              <a:rPr lang="en-US" smtClean="0"/>
              <a:pPr/>
              <a:t>3/17/2013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06027-11CA-4CC7-BB00-E61E7B4BAA4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F54E8-8399-4E68-A358-B1B6DB73DCB7}" type="datetimeFigureOut">
              <a:rPr lang="en-US" smtClean="0"/>
              <a:pPr/>
              <a:t>3/17/2013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69A06027-11CA-4CC7-BB00-E61E7B4BAA4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fade thruBlk="1"/>
  </p:transition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F54E8-8399-4E68-A358-B1B6DB73DCB7}" type="datetimeFigureOut">
              <a:rPr lang="en-US" smtClean="0"/>
              <a:pPr/>
              <a:t>3/17/2013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06027-11CA-4CC7-BB00-E61E7B4BAA4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F54E8-8399-4E68-A358-B1B6DB73DCB7}" type="datetimeFigureOut">
              <a:rPr lang="en-US" smtClean="0"/>
              <a:pPr/>
              <a:t>3/17/2013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06027-11CA-4CC7-BB00-E61E7B4BAA4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F54E8-8399-4E68-A358-B1B6DB73DCB7}" type="datetimeFigureOut">
              <a:rPr lang="en-US" smtClean="0"/>
              <a:pPr/>
              <a:t>3/17/2013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06027-11CA-4CC7-BB00-E61E7B4BAA4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F54E8-8399-4E68-A358-B1B6DB73DCB7}" type="datetimeFigureOut">
              <a:rPr lang="en-US" smtClean="0"/>
              <a:pPr/>
              <a:t>3/17/2013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06027-11CA-4CC7-BB00-E61E7B4BAA4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F54E8-8399-4E68-A358-B1B6DB73DCB7}" type="datetimeFigureOut">
              <a:rPr lang="en-US" smtClean="0"/>
              <a:pPr/>
              <a:t>3/17/2013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06027-11CA-4CC7-BB00-E61E7B4BAA4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F54E8-8399-4E68-A358-B1B6DB73DCB7}" type="datetimeFigureOut">
              <a:rPr lang="en-US" smtClean="0"/>
              <a:pPr/>
              <a:t>3/17/2013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06027-11CA-4CC7-BB00-E61E7B4BAA4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F54E8-8399-4E68-A358-B1B6DB73DCB7}" type="datetimeFigureOut">
              <a:rPr lang="en-US" smtClean="0"/>
              <a:pPr/>
              <a:t>3/17/2013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06027-11CA-4CC7-BB00-E61E7B4BAA4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F54E8-8399-4E68-A358-B1B6DB73DCB7}" type="datetimeFigureOut">
              <a:rPr lang="en-US" smtClean="0"/>
              <a:pPr/>
              <a:t>3/17/2013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06027-11CA-4CC7-BB00-E61E7B4BAA4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1C0F54E8-8399-4E68-A358-B1B6DB73DCB7}" type="datetimeFigureOut">
              <a:rPr lang="en-US" smtClean="0"/>
              <a:pPr/>
              <a:t>3/17/2013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69A06027-11CA-4CC7-BB00-E61E7B4BAA4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ransition spd="slow">
    <p:fade thruBlk="1"/>
  </p:transition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1C0F54E8-8399-4E68-A358-B1B6DB73DCB7}" type="datetimeFigureOut">
              <a:rPr lang="en-US" smtClean="0"/>
              <a:pPr/>
              <a:t>3/17/2013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69A06027-11CA-4CC7-BB00-E61E7B4BAA4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ransition spd="slow">
    <p:fade thruBlk="1"/>
  </p:transition>
  <p:timing>
    <p:tnLst>
      <p:par>
        <p:cTn id="1" dur="indefinite" restart="never" nodeType="tmRoot"/>
      </p:par>
    </p:tnLst>
  </p:timing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685800" y="1447800"/>
            <a:ext cx="8458200" cy="1143000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bg-BG" dirty="0" smtClean="0"/>
              <a:t>Място на тръгване: Храм Паметник Св. ”Ал. Невски”</a:t>
            </a:r>
          </a:p>
          <a:p>
            <a:pPr algn="l"/>
            <a:r>
              <a:rPr lang="bg-BG" dirty="0" smtClean="0"/>
              <a:t>Крайна дестинация: Църква Св. </a:t>
            </a:r>
            <a:r>
              <a:rPr lang="bg-BG" dirty="0" smtClean="0"/>
              <a:t>“Николай Софийски”</a:t>
            </a:r>
            <a:endParaRPr lang="bg-BG" dirty="0" smtClean="0"/>
          </a:p>
          <a:p>
            <a:pPr algn="l"/>
            <a:r>
              <a:rPr lang="bg-BG" dirty="0" smtClean="0"/>
              <a:t>Времетраене на обиколката: 73 минути</a:t>
            </a:r>
          </a:p>
          <a:p>
            <a:pPr algn="l"/>
            <a:endParaRPr lang="bg-BG" dirty="0" smtClean="0"/>
          </a:p>
          <a:p>
            <a:pPr algn="l"/>
            <a:endParaRPr lang="en-US" dirty="0"/>
          </a:p>
        </p:txBody>
      </p:sp>
      <p:pic>
        <p:nvPicPr>
          <p:cNvPr id="13316" name="Picture 4" descr="http://marley.blog.bg/photos/101800/original/25g85n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53200" y="4267200"/>
            <a:ext cx="2590800" cy="212815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3318" name="AutoShape 6" descr="data:image/jpeg;base64,/9j/4AAQSkZJRgABAQAAAQABAAD/2wCEAAkGBxASDxUQEBAUERAQEBAQEA8PEA8QFQ8QFBYWFhYVFBQYHSghGBsxGxYUITEhJikrLi8uFx8zODM4NyktLi4BCgoKDg0OGxAQGy0kHyUsLCw0LzQsLSwsLCwuLCwsLC00LCwsLCwtLCwsLCwwLCwsLCwsLCwsLSwsLCwvLCwvLP/AABEIAMkA+wMBEQACEQEDEQH/xAAcAAEAAgMBAQEAAAAAAAAAAAAAAwYCBAcFAQj/xABAEAACAgACBwMICAQGAwAAAAAAAQIDBBEFBhIhMUFhE1FxByIyUoGRodEjQmJyc7GywRQzQ5I0U4LC4fFjovD/xAAaAQEAAgMBAAAAAAAAAAAAAAAAAQIDBAUG/8QAMxEBAAIBAgMECgIBBQEAAAAAAAECAwQREiExBUFx0RMiMlFhgZGhsfAz4cEVI0JSchT/2gAMAwEAAhEDEQA/AO4gAAAAAAAAAAAAAAAAAAAAAAAHyUc1kwMOxXX+6XzAdjHrxT9KXH3gOxXX+6fzAydayy37urXxAxVK6/3S+YDsI9f7pfMDLYWWW/3v8wMXSuv98/mAVK6/3S+YGSjl3+9sDIAAAAAAAAAAAAAAAAA+Skks28kuLe7ICOjE1z9CcZ5cdiUZZe4tNZr1hETE9EpVIAAAAAAAAAAAAAAAAAAAAAAAAAAAAAAAAI77lCEpy3RhGUpPuSWbJrE2mIhEztG8uH47FYvS10pWWOFEZebXm3Ctckor0pZcW/kj1WLFi0lYisc/f3y89l1N8tt56e5Dbq3iMLJX4S6TshvzrWxNeCze0unPuZac1MscOSOSlMlqTvEr5qZ5Ra8Q1RjMqcRujGfCu592/wBCXR7ny45HG1nZtsfr4+dfvHm6+n1lcnq25Svxy28AAAAAAAAAAAAAAAAAAAAAAAAAAAAAAAGlpz/C3/gXfoZlw/yV8Y/KmX2J8Jcm1PjlRL8V/piel1HtPLY55J8Pp2PbTqtShs2TjCf1Wk2ltdz68Cs4p2iYWizDTurteITnHKFvrcp/eX7jHmmvLuWNWdecTgJrC4+M7KFkozfnWVR5OL/qQ6cVy4ZGvqtBTNHHi5T9p8pdHTa2a+rfo61gMdVfXG2myNlc1nGcHmn8n05HBvS1LcNo2l1q2i0bw2CqQAAAAAAAAAAAAAAAAAAAAAAAAAAAADT01/hbvwLf0MyYf5K+Mfljy+xbwlyrVeOVMvxP9sT0uafWeYxxtDw9I1/TWfi2fqZkrPKDZsaL0xOnzZZzq7ucPuvu6Fb0i3TqmHv4jD0YurflOL4SW6UH0fJ9DDE2pKyuYe/HaIt7WiXaYeUltwefZ2LunH6ku6S/4MmTFi1Vdrdfu2sGotjnl0dZ1S1uw2kK86nsWxWdmHm1tw6r1o/aXtye44Gp0mTBPrdPe7OLNXJG8LAarKAAAAAAAAAAAAAAAAAAAAAAAAGppDSVFEdq62Na5bT3y+7Fb37DLiw3yztSN2LLmx4o3vOyq6Q8oVa3UUys+1Y+zj4pb2/bkdHH2Vafbtt93NydrUjljrv48v7eNdrdpKz+Wo1LlsVJ/GzNG1XQaevXefn5NW3aGot02j5ee7VsxmkrE1PESykmmtqEU0+Kyii8YdPWeVVJ1Ge3W0s9FYR1QcZZZuWe7wS/Yve28sURsr+Pj9LP8Sf6mZKzyhOzSsgW3Tsxw2KspltVvLvT3qS7miZiLRtKNlq0ZparER2Wkp5edVLJ5rnl6yMFqTUeDpjVmyqxYnASlCyD21CEmpQffW+f3X/wZa5K2jgyc4ZseWazut2o/lOhc1htIZU4jPYjfls12y4ZT/y5/B9NyOVq+zZp6+LnHu7484djBqYvyt1dKOS2gAAAAAAAAAAAAAAAAAAAAGM5pJttJJZtt5JJc2yYiZnaETMRG8qTp/XRtuvB+Dvks8/w4v8AN+7mdjTdmx7Wb6ebiantSZ9XD9fLzn6KjKmVknO2UpSfGUm5N+1nT3isbVjaHL2m88Vp3lt1UwjvyS6v5mObTLJERDKWNgu9+C+ZXhlfdFLSj5Q97J4BFPStmW5RXVJ7viOCEvMmXWQTRI17IkwNWaaeabTTzTTaafemXiUbLDobWZbq8S8nwV3BP7/d48DDfF31Q2dYdWasUtuOULst1iW6fcprn48fyIx5Zp4L0vNWlqxrzjNF2LCY+E7cMt0XntWUx76pP+ZD7L4csstkw6nQ488cePlb7T5S6un1XLaejs+i9JU4mqN+HsjbVP0ZwefimuKfenvRwMmO2O3DaNpb8TExvDbKJAAAAAAAAAAAAAAAAADGyainKTSjFNtt5JJcW2TETM7QiZiI3lznWbT8sTJ11txw6e5cHa19aXTuXtfT0Gk0kYY4re1+HmtbrbZ54a8q/n97o/Y8eFWRtTLVrVk5dxVkhFJZ8RutsjlEjdOyOUQlHJErIZAQzJSgmiRr2IsNS2BaJRs39Dafsw72ZZ2U+pnvh9x/twK3xxbxQtttWGx1GTysrfB8JVy6c4y/+4GvvakpiZrPJUYrSGhbv4jCzdmHk12kXm65rkroL0X3TX75GXJTFqa8N45/f9+DoafU9zr+pWvOF0lD6N9niIxztws2tqPe4P68M+a6ZpHA1WjyYJ58497p0vFo5LQai4AAAAAAAAAAAAAAAApOuumHKX8LW/Njk7mvrS4qHgtzfXLuOz2dpto9Lb5ebg9qarin0Nenf5easQgdKZcysM9kpuyxD44kbrRDCSIW2RyRKUMkBDMlKGZIhkSlBMkQzJS17ESNW2JaEMcHjraJ7dUtl81xjJd0lzRM1i0bShetB6wU4pbDShbk1KqWTUlz2c/SXTiat8c1JrtzV7WHUyyuaxWjZSrtg9tVQk4uL76Zcvu+7uMtcsWjhyc4beDVbTtb6rn5MPKY8XNYHHrYxizjCzLYWIceMZR+pZue7g8nw4HI12g9F/uY/Z/H9OvS/E6ectkAAAAAAAAAAAAAAaOmseqKJ280soLvm90fiZ9Ph9Lkin7s19Vn9Dim/wC79zmSzbbbzbbbb4tve2z0s7Ryh5SN5neeqVRMcyzRD7kVXhi0QsikSlFICGZKUMiRBMlKGQEMyUoJkiGZYa9hMDUuRaENObaeabTTzTTaaa4NPkXXquup2tE7prDXranstwtX1lHiprvy5mtlxRWN4MmOIjih5vlPwSplTj6fo743Ri5x3Nzituufitnj4dwxTxRNJ6NrRZJ3mvzfoDRmK7Wiq7LLtaq7Mu7bipfueXvXhtMOw2SoAAAAAAAAAAAABTte8XnKulPck7JLq/Nj/u952OzMe0WyfLz/AMOF2vl3tXHHj/iP8qzCJ0plzKwlSMcssPjIWYSCUUglDIlKGZIhkSIJkpQyAhmSIJlkoJkjXsZMDTukXhVlo3RN2JnsVR3L07HujBdX39OIteKxzZImI6ugaH0Jh8FW55raUc7cRZlHdxfHdGPT3mpe9rypNrX5KhpTEy01j6MBhFJ0xm5Tt2Xls7tu1p8IqOaWfFyy5oteY0+Ob26unpNPNOc9ZfoyipQjGEVlGEVGK7klkjzEzvO7pMyAAAAAAAAAAAAADm2nr+0xdsuSm4Lwh5v7P3npNLTgw1j4b/Xm8pq7+k1Fp+O305NWKMkqVZlGSGLC0I5AQzZKUM2SIZMkQzCUMiRDIlKCZIgmyRrWSLQNS6wtEI3etoLVmd+VluddPFLhKxdO5dfd3lL5Yryg32WrSGkMLgKFtZQik+zqhltWPoufVv2swVrbJKaUtedoVDB4DSWnrtmtdjg4SSlN59lX4v8Aq2ZcuW7hnmXy58Wlrz52/fpDq6fTRXn93a9T9UMJo2ns8PDz5ZdrfPfZc16z5LjlFbl45s89qNTfPbe/0b8RELAa6QAAAAAAAAAAAAMbJ5RcnwSbfsJiN52Rado3cqhJt5vi978XvPVTG3J4ys785TIxyzQ+lWSGEmEoZskQzkTsboZyJ2TuhlICKTJSikwlDNkjXsZKWrbItEI3a2UpyUIJylJ5KKWbbL9Oco3WvQWq8YZWYjKdnFV8Yw8fWfw/MwXy78oQw1n1vrwyddWVl64+pU/tPm+i9ox4ZtznozY8U2NUfJticdYsZpWU4VSylGltxtuXJS/yodFk/Di9XVdo1xRwYec+/ujzn7eLrYdPERzdnwWErprjVTCNdcFswrglGMV0SOFa02ne07y3E5UAAAAAAAAAAAAAAaml5ZYa191Nr90WZtPG+WsfGPywameHDefhP4czrPS2eTqmRjlmgbIWRTkE7oZFkbvipz4v3DdKSGEhzTftZXeUpFgqvV/9pfMjilJLR1TXo5dVKW74jikV7ER2ZOPqycfc8jLCWtORKWtbMtEI3MDo+2+WzWty9Kb9GPzfQmbRWOaN1vwGjqMLW5ZpZLOy6eSbXjyXQ17Wm8is6T1hxGMtWE0dXOTnmtqCynNc2m/5cPtPL2GWKUxV48ktrDgm0r9qH5M6cHs4jFbN+LWTiss6sO/sJ+lL7T9iXPj6ztG2X1acq/ef33OviwRTxdBOYzgAAAAAAAAAAAAAAADS02s8Ld+Bb+lmfTfzU8Y/LX1cb6e//mfw5pBnpbPJ1S5mNmhjKRGyd0M5E7G6CzEJF4rujiSYPC4q/wDkUykvWSyj/fLcY8mTFj9u374MmPFly+xWZ/H1evRqPjZ/zLa613bU7GvYkl8TVt2lhj2Ymfs3adm5p9qYj7pcVqDsVTslidpwrnPJU5Z7Kbyzcn3GOvaXFaKxXr8f6ZZ7N4azM26fD+3iavSzql99/lE3ssbS5tZ3h4mkJ/S2fiT/AFMyVjlCd2jZYXiDd6Oi9BStynbnCvio8JT+S6/9lLZIryge5pDSOHwdSzyisvMqhltS8F+7MVa2vK0RurujdFY/TVvm/Q4SEvOsafZw6RX9Wf5dMy2bUYtLXnzt7v3pDe0+mm7sOq+q+FwFXZ4eHnNLtLp5Oy1rnKXd0WSXcef1GpyZ7b3n5d0OtTHWkbQ9o11wAAAAAAAAAAAAAAAAAhxle1XOPrQlH3povjtw3ifipkrxUmPfEuVVy3HqrQ8ZSeSTaKbMsSjnMbJ3YYeiy6xVVRcpy5Lkubb5LqL3rjrxWnaE0pbJbgpG8rxoXU6irKd2V9vHzl9HF9I8/F/A4uo7QyX5U5R93d0/ZuPHzv60/b6eaypZblwOe6T6Bpaa/wALd+Bd+hmTD/JXxj8seX2LeEuU6qSzpl+I/wBMT0uePWeXx9HhY3aliLIQTlJ22JRXF+czNXlWJk35vf0ToKMMp25Ts4qPGMH+7MF8u/KF4hr6f1nhTnXTlZbwb4xg+vrPp/0TjwzbnPRaI3beqfk6uxU1i9JuShLzlh23Gyxcu0a/lx+yt/hz1NV2jXHHBh6+/u/t1NPo++/0dZw2HhXCNdcIwhBKMYQSjGKXJJcDhWtNp3nq6URtyhKQkAAAAAAAAAAAAAAAAAAADlOkauzvsr9SyaX3c93wyPV4rceOtvfDxmavo8tqe6Z/r7NdzLbK7tXF4mMIucnlGKcpN8kt7J225ymN7TtHV07VXRUKMPGS32WxjOybW95rNRXclmeb1epnNf4R0h6nR6WuCm3fPWf3ue0arbAAGlppN4W5Le3Rcku97DMmH+SvjH5UyexPhLkWpdydU45+crNrL7Likn8Gen1MbWiXl6RtD2I0007du6G03OyyT73nxfLoYd7W2haI2VvFaXxGNt/hcDCT2s03HdKUebb+pDq/+DNw0w148k/v+WXHjtknaroOpXk/pwezdfldilvUss4Uv/xp8X9p7+7I4ur7Qvm9WvKv3nx8nZ0+lri5zzldTnNsAAAAAAAAAAAAAAAAAAAAAA55r5htjFKxcLoJ/wCuGUX8Ng9D2Xk48PD7p+0/svMdr4+DPx/9o+8cvxsrUrDo8LmcSpa549uPYRfFbVnh9Vfv7jX1E8uF0uz8fP0k/J+gtWcSrcDhrVvVmGon74RZ5e8bWmHp69HplUgAABy7WPyb3wud+jbFFNt9i5uuVbfFQlwcejyy6nd0/alJrw54+bl5uz97cWP6PKw2oOlsVZGOMn2NUXvlOyFjy74Qg2m/HIz37S02OP8Ab5z4bfljx6C8z63J1HV7V/DYKrssPDLPLbslk52tc5y5+HBckcLPqMme3FefKHUx4q442q9UwMgAAAAAAAAAAAAAAAAAAAAAAAr2vOj+1wjnFefQ+1X3V6a92/8A0nQ7MzejzRE9LcvJzO1sHpdPMx1rz8/s5XK09RwvI8Sj6Qnt2Sm/rSbXhy+GRz7+tMy9LipwUivuh23yLaZV2jv4dv6TBzdbT49lNudb8N8o/wCg4Wsx8OTf3urgvxUdANRnAAAAAAAAAAAAAAAAAAAAAAAAAAAAAAAD41msnvT3NPmBxbWzRjwuIsq+pk51PvreeXu3r2HsdJqIz4Yv39/i8ZqtL6DUcHdvy8HPXAwxDtWetqfrBPR+MjiIpyra7O+tf1Km9+X2lua8MubNbU6f0tNu9kw5eCX6O0fjqr6oXUzVlVkVKE48Gn+T5NcmeftWaztLqRMTG8NgqkAAAAAAAAAAAAAAAAAAAAAAAAAAAAAAAK3rzoH+Kw2cFndVnKvvmvrQ9vLqkdHs7V+gy7W9meU+bQ7Q0vp8e9fajnHk/Pzjk2nxTcWu5p5HdiO5qb8URLGVZbZVYNS9b79HWbs7cLOWduHz4P162/Rn8HwfJrR1WjrljeOUs+HPNJ27netD6VpxVMb8PNTrnwa4p84yXKS5pnAvjtS3DaObqVtFo3hulEgAAAAAAAAAAAAAAAAAAAAAAAAAAAAAAByTyo6kyjOekcJByjLzsXRFb4vndBc/tL29+XW0Ws/4X+TSz4P+VXN4STWa3o7dZaMw+uBbZV6+qWsl2jsR2kM5UzaWIoz3WR74901yfs5mnq9JXNX4s+DNNJ+D9CYHF13VQuqkpV2wjOElzjJZo8zas1naXVid43hOQkAAAAAAAAAAAAAAAAAAAAAAAAAAAAAAAOZa7eTJWSlidHbNdrzlPCvKNdj763whLpwfTfn09Lr5p6uTp72pm03Fzr1ctvjOqx1XQlVbHdKuyLi17+XU7mPLW8b1loWiaztPJhZJZZ5l5lV2nyNWzlopKXoxvvjX9zNS/U5nmtft6adnU02/o4Xk0mwAAAAAAAAAAAAAAAAAAAAAAAAAAAAAAAADzNN6AwuMhsYmmNqXoyeanD7s1lKPsZkx5r453pOytqVtymFKxHkdwUp5xxGIhDPfDOqWS7lJx/PM3f8AUsu20xDX/wDjx7r5ojRlWGohh6I7FVUdmMc8+rbfNtttvvZoXvN7Ta3Vs1rFY2huFUgAAAAAAAAAAAAAAAAAAAAAAAAAAAAAAAAAAAAAAAAAAAAAAAAAAAAAAAAAAAAAAAAAAAAAAAAAAAAAAAAAAAAAAAAAAAAAB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320" name="AutoShape 8" descr="data:image/jpeg;base64,/9j/4AAQSkZJRgABAQAAAQABAAD/2wCEAAkGBxASDxUQEBAUERAQEBAQEA8PEA8QFQ8QFBYWFhYVFBQYHSghGBsxGxYUITEhJikrLi8uFx8zODM4NyktLi4BCgoKDg0OGxAQGy0kHyUsLCw0LzQsLSwsLCwuLCwsLC00LCwsLCwtLCwsLCwwLCwsLCwsLCwsLSwsLCwvLCwvLP/AABEIAMkA+wMBEQACEQEDEQH/xAAcAAEAAgMBAQEAAAAAAAAAAAAAAwYCBAcFAQj/xABAEAACAgACBwMICAQGAwAAAAAAAQIDBBEFBhIhMUFhE1FxByIyUoGRodEjQmJyc7GywRQzQ5I0U4LC4fFjovD/xAAaAQEAAgMBAAAAAAAAAAAAAAAAAQIDBAUG/8QAMxEBAAIBAgMECgIBBQEAAAAAAAECAwQREiExBUFx0RMiMlFhgZGhsfAz4cEVI0JSchT/2gAMAwEAAhEDEQA/AO4gAAAAAAAAAAAAAAAAAAAAAAAHyUc1kwMOxXX+6XzAdjHrxT9KXH3gOxXX+6fzAydayy37urXxAxVK6/3S+YDsI9f7pfMDLYWWW/3v8wMXSuv98/mAVK6/3S+YGSjl3+9sDIAAAAAAAAAAAAAAAAA+Skks28kuLe7ICOjE1z9CcZ5cdiUZZe4tNZr1hETE9EpVIAAAAAAAAAAAAAAAAAAAAAAAAAAAAAAAAI77lCEpy3RhGUpPuSWbJrE2mIhEztG8uH47FYvS10pWWOFEZebXm3Ctckor0pZcW/kj1WLFi0lYisc/f3y89l1N8tt56e5Dbq3iMLJX4S6TshvzrWxNeCze0unPuZac1MscOSOSlMlqTvEr5qZ5Ra8Q1RjMqcRujGfCu592/wBCXR7ny45HG1nZtsfr4+dfvHm6+n1lcnq25Svxy28AAAAAAAAAAAAAAAAAAAAAAAAAAAAAAAGlpz/C3/gXfoZlw/yV8Y/KmX2J8Jcm1PjlRL8V/piel1HtPLY55J8Pp2PbTqtShs2TjCf1Wk2ltdz68Cs4p2iYWizDTurteITnHKFvrcp/eX7jHmmvLuWNWdecTgJrC4+M7KFkozfnWVR5OL/qQ6cVy4ZGvqtBTNHHi5T9p8pdHTa2a+rfo61gMdVfXG2myNlc1nGcHmn8n05HBvS1LcNo2l1q2i0bw2CqQAAAAAAAAAAAAAAAAAAAAAAAAAAAADT01/hbvwLf0MyYf5K+Mfljy+xbwlyrVeOVMvxP9sT0uafWeYxxtDw9I1/TWfi2fqZkrPKDZsaL0xOnzZZzq7ucPuvu6Fb0i3TqmHv4jD0YurflOL4SW6UH0fJ9DDE2pKyuYe/HaIt7WiXaYeUltwefZ2LunH6ku6S/4MmTFi1Vdrdfu2sGotjnl0dZ1S1uw2kK86nsWxWdmHm1tw6r1o/aXtye44Gp0mTBPrdPe7OLNXJG8LAarKAAAAAAAAAAAAAAAAAAAAAAAAGppDSVFEdq62Na5bT3y+7Fb37DLiw3yztSN2LLmx4o3vOyq6Q8oVa3UUys+1Y+zj4pb2/bkdHH2Vafbtt93NydrUjljrv48v7eNdrdpKz+Wo1LlsVJ/GzNG1XQaevXefn5NW3aGot02j5ee7VsxmkrE1PESykmmtqEU0+Kyii8YdPWeVVJ1Ge3W0s9FYR1QcZZZuWe7wS/Yve28sURsr+Pj9LP8Sf6mZKzyhOzSsgW3Tsxw2KspltVvLvT3qS7miZiLRtKNlq0ZparER2Wkp5edVLJ5rnl6yMFqTUeDpjVmyqxYnASlCyD21CEmpQffW+f3X/wZa5K2jgyc4ZseWazut2o/lOhc1htIZU4jPYjfls12y4ZT/y5/B9NyOVq+zZp6+LnHu7484djBqYvyt1dKOS2gAAAAAAAAAAAAAAAAAAAAGM5pJttJJZtt5JJc2yYiZnaETMRG8qTp/XRtuvB+Dvks8/w4v8AN+7mdjTdmx7Wb6ebiantSZ9XD9fLzn6KjKmVknO2UpSfGUm5N+1nT3isbVjaHL2m88Vp3lt1UwjvyS6v5mObTLJERDKWNgu9+C+ZXhlfdFLSj5Q97J4BFPStmW5RXVJ7viOCEvMmXWQTRI17IkwNWaaeabTTzTTaafemXiUbLDobWZbq8S8nwV3BP7/d48DDfF31Q2dYdWasUtuOULst1iW6fcprn48fyIx5Zp4L0vNWlqxrzjNF2LCY+E7cMt0XntWUx76pP+ZD7L4csstkw6nQ488cePlb7T5S6un1XLaejs+i9JU4mqN+HsjbVP0ZwefimuKfenvRwMmO2O3DaNpb8TExvDbKJAAAAAAAAAAAAAAAAADGyainKTSjFNtt5JJcW2TETM7QiZiI3lznWbT8sTJ11txw6e5cHa19aXTuXtfT0Gk0kYY4re1+HmtbrbZ54a8q/n97o/Y8eFWRtTLVrVk5dxVkhFJZ8RutsjlEjdOyOUQlHJErIZAQzJSgmiRr2IsNS2BaJRs39Dafsw72ZZ2U+pnvh9x/twK3xxbxQtttWGx1GTysrfB8JVy6c4y/+4GvvakpiZrPJUYrSGhbv4jCzdmHk12kXm65rkroL0X3TX75GXJTFqa8N45/f9+DoafU9zr+pWvOF0lD6N9niIxztws2tqPe4P68M+a6ZpHA1WjyYJ58497p0vFo5LQai4AAAAAAAAAAAAAAAApOuumHKX8LW/Njk7mvrS4qHgtzfXLuOz2dpto9Lb5ebg9qarin0Nenf5easQgdKZcysM9kpuyxD44kbrRDCSIW2RyRKUMkBDMlKGZIhkSlBMkQzJS17ESNW2JaEMcHjraJ7dUtl81xjJd0lzRM1i0bShetB6wU4pbDShbk1KqWTUlz2c/SXTiat8c1JrtzV7WHUyyuaxWjZSrtg9tVQk4uL76Zcvu+7uMtcsWjhyc4beDVbTtb6rn5MPKY8XNYHHrYxizjCzLYWIceMZR+pZue7g8nw4HI12g9F/uY/Z/H9OvS/E6ectkAAAAAAAAAAAAAAaOmseqKJ280soLvm90fiZ9Ph9Lkin7s19Vn9Dim/wC79zmSzbbbzbbbb4tve2z0s7Ryh5SN5neeqVRMcyzRD7kVXhi0QsikSlFICGZKUMiRBMlKGQEMyUoJkiGZYa9hMDUuRaENObaeabTTzTTaaa4NPkXXquup2tE7prDXranstwtX1lHiprvy5mtlxRWN4MmOIjih5vlPwSplTj6fo743Ri5x3Nzituufitnj4dwxTxRNJ6NrRZJ3mvzfoDRmK7Wiq7LLtaq7Mu7bipfueXvXhtMOw2SoAAAAAAAAAAAABTte8XnKulPck7JLq/Nj/u952OzMe0WyfLz/AMOF2vl3tXHHj/iP8qzCJ0plzKwlSMcssPjIWYSCUUglDIlKGZIhkSIJkpQyAhmSIJlkoJkjXsZMDTukXhVlo3RN2JnsVR3L07HujBdX39OIteKxzZImI6ugaH0Jh8FW55raUc7cRZlHdxfHdGPT3mpe9rypNrX5KhpTEy01j6MBhFJ0xm5Tt2Xls7tu1p8IqOaWfFyy5oteY0+Ob26unpNPNOc9ZfoyipQjGEVlGEVGK7klkjzEzvO7pMyAAAAAAAAAAAAADm2nr+0xdsuSm4Lwh5v7P3npNLTgw1j4b/Xm8pq7+k1Fp+O305NWKMkqVZlGSGLC0I5AQzZKUM2SIZMkQzCUMiRDIlKCZIgmyRrWSLQNS6wtEI3etoLVmd+VluddPFLhKxdO5dfd3lL5Yryg32WrSGkMLgKFtZQik+zqhltWPoufVv2swVrbJKaUtedoVDB4DSWnrtmtdjg4SSlN59lX4v8Aq2ZcuW7hnmXy58Wlrz52/fpDq6fTRXn93a9T9UMJo2ns8PDz5ZdrfPfZc16z5LjlFbl45s89qNTfPbe/0b8RELAa6QAAAAAAAAAAAAMbJ5RcnwSbfsJiN52Rado3cqhJt5vi978XvPVTG3J4ys785TIxyzQ+lWSGEmEoZskQzkTsboZyJ2TuhlICKTJSikwlDNkjXsZKWrbItEI3a2UpyUIJylJ5KKWbbL9Oco3WvQWq8YZWYjKdnFV8Yw8fWfw/MwXy78oQw1n1vrwyddWVl64+pU/tPm+i9ox4ZtznozY8U2NUfJticdYsZpWU4VSylGltxtuXJS/yodFk/Di9XVdo1xRwYec+/ujzn7eLrYdPERzdnwWErprjVTCNdcFswrglGMV0SOFa02ne07y3E5UAAAAAAAAAAAAAAaml5ZYa191Nr90WZtPG+WsfGPywameHDefhP4czrPS2eTqmRjlmgbIWRTkE7oZFkbvipz4v3DdKSGEhzTftZXeUpFgqvV/9pfMjilJLR1TXo5dVKW74jikV7ER2ZOPqycfc8jLCWtORKWtbMtEI3MDo+2+WzWty9Kb9GPzfQmbRWOaN1vwGjqMLW5ZpZLOy6eSbXjyXQ17Wm8is6T1hxGMtWE0dXOTnmtqCynNc2m/5cPtPL2GWKUxV48ktrDgm0r9qH5M6cHs4jFbN+LWTiss6sO/sJ+lL7T9iXPj6ztG2X1acq/ef33OviwRTxdBOYzgAAAAAAAAAAAAAAADS02s8Ld+Bb+lmfTfzU8Y/LX1cb6e//mfw5pBnpbPJ1S5mNmhjKRGyd0M5E7G6CzEJF4rujiSYPC4q/wDkUykvWSyj/fLcY8mTFj9u374MmPFly+xWZ/H1evRqPjZ/zLa613bU7GvYkl8TVt2lhj2Ymfs3adm5p9qYj7pcVqDsVTslidpwrnPJU5Z7Kbyzcn3GOvaXFaKxXr8f6ZZ7N4azM26fD+3iavSzql99/lE3ssbS5tZ3h4mkJ/S2fiT/AFMyVjlCd2jZYXiDd6Oi9BStynbnCvio8JT+S6/9lLZIryge5pDSOHwdSzyisvMqhltS8F+7MVa2vK0RurujdFY/TVvm/Q4SEvOsafZw6RX9Wf5dMy2bUYtLXnzt7v3pDe0+mm7sOq+q+FwFXZ4eHnNLtLp5Oy1rnKXd0WSXcef1GpyZ7b3n5d0OtTHWkbQ9o11wAAAAAAAAAAAAAAAAAhxle1XOPrQlH3povjtw3ifipkrxUmPfEuVVy3HqrQ8ZSeSTaKbMsSjnMbJ3YYeiy6xVVRcpy5Lkubb5LqL3rjrxWnaE0pbJbgpG8rxoXU6irKd2V9vHzl9HF9I8/F/A4uo7QyX5U5R93d0/ZuPHzv60/b6eaypZblwOe6T6Bpaa/wALd+Bd+hmTD/JXxj8seX2LeEuU6qSzpl+I/wBMT0uePWeXx9HhY3aliLIQTlJ22JRXF+czNXlWJk35vf0ToKMMp25Ts4qPGMH+7MF8u/KF4hr6f1nhTnXTlZbwb4xg+vrPp/0TjwzbnPRaI3beqfk6uxU1i9JuShLzlh23Gyxcu0a/lx+yt/hz1NV2jXHHBh6+/u/t1NPo++/0dZw2HhXCNdcIwhBKMYQSjGKXJJcDhWtNp3nq6URtyhKQkAAAAAAAAAAAAAAAAAAADlOkauzvsr9SyaX3c93wyPV4rceOtvfDxmavo8tqe6Z/r7NdzLbK7tXF4mMIucnlGKcpN8kt7J225ymN7TtHV07VXRUKMPGS32WxjOybW95rNRXclmeb1epnNf4R0h6nR6WuCm3fPWf3ue0arbAAGlppN4W5Le3Rcku97DMmH+SvjH5UyexPhLkWpdydU45+crNrL7Likn8Gen1MbWiXl6RtD2I0007du6G03OyyT73nxfLoYd7W2haI2VvFaXxGNt/hcDCT2s03HdKUebb+pDq/+DNw0w148k/v+WXHjtknaroOpXk/pwezdfldilvUss4Uv/xp8X9p7+7I4ur7Qvm9WvKv3nx8nZ0+lri5zzldTnNsAAAAAAAAAAAAAAAAAAAAAA55r5htjFKxcLoJ/wCuGUX8Ng9D2Xk48PD7p+0/svMdr4+DPx/9o+8cvxsrUrDo8LmcSpa549uPYRfFbVnh9Vfv7jX1E8uF0uz8fP0k/J+gtWcSrcDhrVvVmGon74RZ5e8bWmHp69HplUgAABy7WPyb3wud+jbFFNt9i5uuVbfFQlwcejyy6nd0/alJrw54+bl5uz97cWP6PKw2oOlsVZGOMn2NUXvlOyFjy74Qg2m/HIz37S02OP8Ab5z4bfljx6C8z63J1HV7V/DYKrssPDLPLbslk52tc5y5+HBckcLPqMme3FefKHUx4q442q9UwMgAAAAAAAAAAAAAAAAAAAAAAAr2vOj+1wjnFefQ+1X3V6a92/8A0nQ7MzejzRE9LcvJzO1sHpdPMx1rz8/s5XK09RwvI8Sj6Qnt2Sm/rSbXhy+GRz7+tMy9LipwUivuh23yLaZV2jv4dv6TBzdbT49lNudb8N8o/wCg4Wsx8OTf3urgvxUdANRnAAAAAAAAAAAAAAAAAAAAAAAAAAAAAAAD41msnvT3NPmBxbWzRjwuIsq+pk51PvreeXu3r2HsdJqIz4Yv39/i8ZqtL6DUcHdvy8HPXAwxDtWetqfrBPR+MjiIpyra7O+tf1Km9+X2lua8MubNbU6f0tNu9kw5eCX6O0fjqr6oXUzVlVkVKE48Gn+T5NcmeftWaztLqRMTG8NgqkAAAAAAAAAAAAAAAAAAAAAAAAAAAAAAAK3rzoH+Kw2cFndVnKvvmvrQ9vLqkdHs7V+gy7W9meU+bQ7Q0vp8e9fajnHk/Pzjk2nxTcWu5p5HdiO5qb8URLGVZbZVYNS9b79HWbs7cLOWduHz4P162/Rn8HwfJrR1WjrljeOUs+HPNJ27netD6VpxVMb8PNTrnwa4p84yXKS5pnAvjtS3DaObqVtFo3hulEgAAAAAAAAAAAAAAAAAAAAAAAAAAAAAAByTyo6kyjOekcJByjLzsXRFb4vndBc/tL29+XW0Ws/4X+TSz4P+VXN4STWa3o7dZaMw+uBbZV6+qWsl2jsR2kM5UzaWIoz3WR74901yfs5mnq9JXNX4s+DNNJ+D9CYHF13VQuqkpV2wjOElzjJZo8zas1naXVid43hOQkAAAAAAAAAAAAAAAAAAAAAAAAAAAAAAAOZa7eTJWSlidHbNdrzlPCvKNdj763whLpwfTfn09Lr5p6uTp72pm03Fzr1ctvjOqx1XQlVbHdKuyLi17+XU7mPLW8b1loWiaztPJhZJZZ5l5lV2nyNWzlopKXoxvvjX9zNS/U5nmtft6adnU02/o4Xk0mwAAAAAAAAAAAAAAAAAAAAAAAAAAAAAAAADzNN6AwuMhsYmmNqXoyeanD7s1lKPsZkx5r453pOytqVtymFKxHkdwUp5xxGIhDPfDOqWS7lJx/PM3f8AUsu20xDX/wDjx7r5ojRlWGohh6I7FVUdmMc8+rbfNtttvvZoXvN7Ta3Vs1rFY2huFUgAAAAAAAAAAAAAAAAAAAAAAAAAAAAAAAAAAAAAAAAAAAAAAAAAAAAAAAAAAAAAAAAAAAAAAAAAAAAAAAAAAAAAAAAAAAAAB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322" name="AutoShape 10" descr="data:image/jpeg;base64,/9j/4AAQSkZJRgABAQAAAQABAAD/2wCEAAkGBxASDxUQEBAUERAQEBAQEA8PEA8QFQ8QFBYWFhYVFBQYHSghGBsxGxYUITEhJikrLi8uFx8zODM4NyktLi4BCgoKDg0OGxAQGy0kHyUsLCw0LzQsLSwsLCwuLCwsLC00LCwsLCwtLCwsLCwwLCwsLCwsLCwsLSwsLCwvLCwvLP/AABEIAMkA+wMBEQACEQEDEQH/xAAcAAEAAgMBAQEAAAAAAAAAAAAAAwYCBAcFAQj/xABAEAACAgACBwMICAQGAwAAAAAAAQIDBBEFBhIhMUFhE1FxByIyUoGRodEjQmJyc7GywRQzQ5I0U4LC4fFjovD/xAAaAQEAAgMBAAAAAAAAAAAAAAAAAQIDBAUG/8QAMxEBAAIBAgMECgIBBQEAAAAAAAECAwQREiExBUFx0RMiMlFhgZGhsfAz4cEVI0JSchT/2gAMAwEAAhEDEQA/AO4gAAAAAAAAAAAAAAAAAAAAAAAHyUc1kwMOxXX+6XzAdjHrxT9KXH3gOxXX+6fzAydayy37urXxAxVK6/3S+YDsI9f7pfMDLYWWW/3v8wMXSuv98/mAVK6/3S+YGSjl3+9sDIAAAAAAAAAAAAAAAAA+Skks28kuLe7ICOjE1z9CcZ5cdiUZZe4tNZr1hETE9EpVIAAAAAAAAAAAAAAAAAAAAAAAAAAAAAAAAI77lCEpy3RhGUpPuSWbJrE2mIhEztG8uH47FYvS10pWWOFEZebXm3Ctckor0pZcW/kj1WLFi0lYisc/f3y89l1N8tt56e5Dbq3iMLJX4S6TshvzrWxNeCze0unPuZac1MscOSOSlMlqTvEr5qZ5Ra8Q1RjMqcRujGfCu592/wBCXR7ny45HG1nZtsfr4+dfvHm6+n1lcnq25Svxy28AAAAAAAAAAAAAAAAAAAAAAAAAAAAAAAGlpz/C3/gXfoZlw/yV8Y/KmX2J8Jcm1PjlRL8V/piel1HtPLY55J8Pp2PbTqtShs2TjCf1Wk2ltdz68Cs4p2iYWizDTurteITnHKFvrcp/eX7jHmmvLuWNWdecTgJrC4+M7KFkozfnWVR5OL/qQ6cVy4ZGvqtBTNHHi5T9p8pdHTa2a+rfo61gMdVfXG2myNlc1nGcHmn8n05HBvS1LcNo2l1q2i0bw2CqQAAAAAAAAAAAAAAAAAAAAAAAAAAAADT01/hbvwLf0MyYf5K+Mfljy+xbwlyrVeOVMvxP9sT0uafWeYxxtDw9I1/TWfi2fqZkrPKDZsaL0xOnzZZzq7ucPuvu6Fb0i3TqmHv4jD0YurflOL4SW6UH0fJ9DDE2pKyuYe/HaIt7WiXaYeUltwefZ2LunH6ku6S/4MmTFi1Vdrdfu2sGotjnl0dZ1S1uw2kK86nsWxWdmHm1tw6r1o/aXtye44Gp0mTBPrdPe7OLNXJG8LAarKAAAAAAAAAAAAAAAAAAAAAAAAGppDSVFEdq62Na5bT3y+7Fb37DLiw3yztSN2LLmx4o3vOyq6Q8oVa3UUys+1Y+zj4pb2/bkdHH2Vafbtt93NydrUjljrv48v7eNdrdpKz+Wo1LlsVJ/GzNG1XQaevXefn5NW3aGot02j5ee7VsxmkrE1PESykmmtqEU0+Kyii8YdPWeVVJ1Ge3W0s9FYR1QcZZZuWe7wS/Yve28sURsr+Pj9LP8Sf6mZKzyhOzSsgW3Tsxw2KspltVvLvT3qS7miZiLRtKNlq0ZparER2Wkp5edVLJ5rnl6yMFqTUeDpjVmyqxYnASlCyD21CEmpQffW+f3X/wZa5K2jgyc4ZseWazut2o/lOhc1htIZU4jPYjfls12y4ZT/y5/B9NyOVq+zZp6+LnHu7484djBqYvyt1dKOS2gAAAAAAAAAAAAAAAAAAAAGM5pJttJJZtt5JJc2yYiZnaETMRG8qTp/XRtuvB+Dvks8/w4v8AN+7mdjTdmx7Wb6ebiantSZ9XD9fLzn6KjKmVknO2UpSfGUm5N+1nT3isbVjaHL2m88Vp3lt1UwjvyS6v5mObTLJERDKWNgu9+C+ZXhlfdFLSj5Q97J4BFPStmW5RXVJ7viOCEvMmXWQTRI17IkwNWaaeabTTzTTaafemXiUbLDobWZbq8S8nwV3BP7/d48DDfF31Q2dYdWasUtuOULst1iW6fcprn48fyIx5Zp4L0vNWlqxrzjNF2LCY+E7cMt0XntWUx76pP+ZD7L4csstkw6nQ488cePlb7T5S6un1XLaejs+i9JU4mqN+HsjbVP0ZwefimuKfenvRwMmO2O3DaNpb8TExvDbKJAAAAAAAAAAAAAAAAADGyainKTSjFNtt5JJcW2TETM7QiZiI3lznWbT8sTJ11txw6e5cHa19aXTuXtfT0Gk0kYY4re1+HmtbrbZ54a8q/n97o/Y8eFWRtTLVrVk5dxVkhFJZ8RutsjlEjdOyOUQlHJErIZAQzJSgmiRr2IsNS2BaJRs39Dafsw72ZZ2U+pnvh9x/twK3xxbxQtttWGx1GTysrfB8JVy6c4y/+4GvvakpiZrPJUYrSGhbv4jCzdmHk12kXm65rkroL0X3TX75GXJTFqa8N45/f9+DoafU9zr+pWvOF0lD6N9niIxztws2tqPe4P68M+a6ZpHA1WjyYJ58497p0vFo5LQai4AAAAAAAAAAAAAAAApOuumHKX8LW/Njk7mvrS4qHgtzfXLuOz2dpto9Lb5ebg9qarin0Nenf5easQgdKZcysM9kpuyxD44kbrRDCSIW2RyRKUMkBDMlKGZIhkSlBMkQzJS17ESNW2JaEMcHjraJ7dUtl81xjJd0lzRM1i0bShetB6wU4pbDShbk1KqWTUlz2c/SXTiat8c1JrtzV7WHUyyuaxWjZSrtg9tVQk4uL76Zcvu+7uMtcsWjhyc4beDVbTtb6rn5MPKY8XNYHHrYxizjCzLYWIceMZR+pZue7g8nw4HI12g9F/uY/Z/H9OvS/E6ectkAAAAAAAAAAAAAAaOmseqKJ280soLvm90fiZ9Ph9Lkin7s19Vn9Dim/wC79zmSzbbbzbbbb4tve2z0s7Ryh5SN5neeqVRMcyzRD7kVXhi0QsikSlFICGZKUMiRBMlKGQEMyUoJkiGZYa9hMDUuRaENObaeabTTzTTaaa4NPkXXquup2tE7prDXranstwtX1lHiprvy5mtlxRWN4MmOIjih5vlPwSplTj6fo743Ri5x3Nzituufitnj4dwxTxRNJ6NrRZJ3mvzfoDRmK7Wiq7LLtaq7Mu7bipfueXvXhtMOw2SoAAAAAAAAAAAABTte8XnKulPck7JLq/Nj/u952OzMe0WyfLz/AMOF2vl3tXHHj/iP8qzCJ0plzKwlSMcssPjIWYSCUUglDIlKGZIhkSIJkpQyAhmSIJlkoJkjXsZMDTukXhVlo3RN2JnsVR3L07HujBdX39OIteKxzZImI6ugaH0Jh8FW55raUc7cRZlHdxfHdGPT3mpe9rypNrX5KhpTEy01j6MBhFJ0xm5Tt2Xls7tu1p8IqOaWfFyy5oteY0+Ob26unpNPNOc9ZfoyipQjGEVlGEVGK7klkjzEzvO7pMyAAAAAAAAAAAAADm2nr+0xdsuSm4Lwh5v7P3npNLTgw1j4b/Xm8pq7+k1Fp+O305NWKMkqVZlGSGLC0I5AQzZKUM2SIZMkQzCUMiRDIlKCZIgmyRrWSLQNS6wtEI3etoLVmd+VluddPFLhKxdO5dfd3lL5Yryg32WrSGkMLgKFtZQik+zqhltWPoufVv2swVrbJKaUtedoVDB4DSWnrtmtdjg4SSlN59lX4v8Aq2ZcuW7hnmXy58Wlrz52/fpDq6fTRXn93a9T9UMJo2ns8PDz5ZdrfPfZc16z5LjlFbl45s89qNTfPbe/0b8RELAa6QAAAAAAAAAAAAMbJ5RcnwSbfsJiN52Rado3cqhJt5vi978XvPVTG3J4ys785TIxyzQ+lWSGEmEoZskQzkTsboZyJ2TuhlICKTJSikwlDNkjXsZKWrbItEI3a2UpyUIJylJ5KKWbbL9Oco3WvQWq8YZWYjKdnFV8Yw8fWfw/MwXy78oQw1n1vrwyddWVl64+pU/tPm+i9ox4ZtznozY8U2NUfJticdYsZpWU4VSylGltxtuXJS/yodFk/Di9XVdo1xRwYec+/ujzn7eLrYdPERzdnwWErprjVTCNdcFswrglGMV0SOFa02ne07y3E5UAAAAAAAAAAAAAAaml5ZYa191Nr90WZtPG+WsfGPywameHDefhP4czrPS2eTqmRjlmgbIWRTkE7oZFkbvipz4v3DdKSGEhzTftZXeUpFgqvV/9pfMjilJLR1TXo5dVKW74jikV7ER2ZOPqycfc8jLCWtORKWtbMtEI3MDo+2+WzWty9Kb9GPzfQmbRWOaN1vwGjqMLW5ZpZLOy6eSbXjyXQ17Wm8is6T1hxGMtWE0dXOTnmtqCynNc2m/5cPtPL2GWKUxV48ktrDgm0r9qH5M6cHs4jFbN+LWTiss6sO/sJ+lL7T9iXPj6ztG2X1acq/ef33OviwRTxdBOYzgAAAAAAAAAAAAAAADS02s8Ld+Bb+lmfTfzU8Y/LX1cb6e//mfw5pBnpbPJ1S5mNmhjKRGyd0M5E7G6CzEJF4rujiSYPC4q/wDkUykvWSyj/fLcY8mTFj9u374MmPFly+xWZ/H1evRqPjZ/zLa613bU7GvYkl8TVt2lhj2Ymfs3adm5p9qYj7pcVqDsVTslidpwrnPJU5Z7Kbyzcn3GOvaXFaKxXr8f6ZZ7N4azM26fD+3iavSzql99/lE3ssbS5tZ3h4mkJ/S2fiT/AFMyVjlCd2jZYXiDd6Oi9BStynbnCvio8JT+S6/9lLZIryge5pDSOHwdSzyisvMqhltS8F+7MVa2vK0RurujdFY/TVvm/Q4SEvOsafZw6RX9Wf5dMy2bUYtLXnzt7v3pDe0+mm7sOq+q+FwFXZ4eHnNLtLp5Oy1rnKXd0WSXcef1GpyZ7b3n5d0OtTHWkbQ9o11wAAAAAAAAAAAAAAAAAhxle1XOPrQlH3povjtw3ifipkrxUmPfEuVVy3HqrQ8ZSeSTaKbMsSjnMbJ3YYeiy6xVVRcpy5Lkubb5LqL3rjrxWnaE0pbJbgpG8rxoXU6irKd2V9vHzl9HF9I8/F/A4uo7QyX5U5R93d0/ZuPHzv60/b6eaypZblwOe6T6Bpaa/wALd+Bd+hmTD/JXxj8seX2LeEuU6qSzpl+I/wBMT0uePWeXx9HhY3aliLIQTlJ22JRXF+czNXlWJk35vf0ToKMMp25Ts4qPGMH+7MF8u/KF4hr6f1nhTnXTlZbwb4xg+vrPp/0TjwzbnPRaI3beqfk6uxU1i9JuShLzlh23Gyxcu0a/lx+yt/hz1NV2jXHHBh6+/u/t1NPo++/0dZw2HhXCNdcIwhBKMYQSjGKXJJcDhWtNp3nq6URtyhKQkAAAAAAAAAAAAAAAAAAADlOkauzvsr9SyaX3c93wyPV4rceOtvfDxmavo8tqe6Z/r7NdzLbK7tXF4mMIucnlGKcpN8kt7J225ymN7TtHV07VXRUKMPGS32WxjOybW95rNRXclmeb1epnNf4R0h6nR6WuCm3fPWf3ue0arbAAGlppN4W5Le3Rcku97DMmH+SvjH5UyexPhLkWpdydU45+crNrL7Likn8Gen1MbWiXl6RtD2I0007du6G03OyyT73nxfLoYd7W2haI2VvFaXxGNt/hcDCT2s03HdKUebb+pDq/+DNw0w148k/v+WXHjtknaroOpXk/pwezdfldilvUss4Uv/xp8X9p7+7I4ur7Qvm9WvKv3nx8nZ0+lri5zzldTnNsAAAAAAAAAAAAAAAAAAAAAA55r5htjFKxcLoJ/wCuGUX8Ng9D2Xk48PD7p+0/svMdr4+DPx/9o+8cvxsrUrDo8LmcSpa549uPYRfFbVnh9Vfv7jX1E8uF0uz8fP0k/J+gtWcSrcDhrVvVmGon74RZ5e8bWmHp69HplUgAABy7WPyb3wud+jbFFNt9i5uuVbfFQlwcejyy6nd0/alJrw54+bl5uz97cWP6PKw2oOlsVZGOMn2NUXvlOyFjy74Qg2m/HIz37S02OP8Ab5z4bfljx6C8z63J1HV7V/DYKrssPDLPLbslk52tc5y5+HBckcLPqMme3FefKHUx4q442q9UwMgAAAAAAAAAAAAAAAAAAAAAAAr2vOj+1wjnFefQ+1X3V6a92/8A0nQ7MzejzRE9LcvJzO1sHpdPMx1rz8/s5XK09RwvI8Sj6Qnt2Sm/rSbXhy+GRz7+tMy9LipwUivuh23yLaZV2jv4dv6TBzdbT49lNudb8N8o/wCg4Wsx8OTf3urgvxUdANRnAAAAAAAAAAAAAAAAAAAAAAAAAAAAAAAD41msnvT3NPmBxbWzRjwuIsq+pk51PvreeXu3r2HsdJqIz4Yv39/i8ZqtL6DUcHdvy8HPXAwxDtWetqfrBPR+MjiIpyra7O+tf1Km9+X2lua8MubNbU6f0tNu9kw5eCX6O0fjqr6oXUzVlVkVKE48Gn+T5NcmeftWaztLqRMTG8NgqkAAAAAAAAAAAAAAAAAAAAAAAAAAAAAAAK3rzoH+Kw2cFndVnKvvmvrQ9vLqkdHs7V+gy7W9meU+bQ7Q0vp8e9fajnHk/Pzjk2nxTcWu5p5HdiO5qb8URLGVZbZVYNS9b79HWbs7cLOWduHz4P162/Rn8HwfJrR1WjrljeOUs+HPNJ27netD6VpxVMb8PNTrnwa4p84yXKS5pnAvjtS3DaObqVtFo3hulEgAAAAAAAAAAAAAAAAAAAAAAAAAAAAAAByTyo6kyjOekcJByjLzsXRFb4vndBc/tL29+XW0Ws/4X+TSz4P+VXN4STWa3o7dZaMw+uBbZV6+qWsl2jsR2kM5UzaWIoz3WR74901yfs5mnq9JXNX4s+DNNJ+D9CYHF13VQuqkpV2wjOElzjJZo8zas1naXVid43hOQkAAAAAAAAAAAAAAAAAAAAAAAAAAAAAAAOZa7eTJWSlidHbNdrzlPCvKNdj763whLpwfTfn09Lr5p6uTp72pm03Fzr1ctvjOqx1XQlVbHdKuyLi17+XU7mPLW8b1loWiaztPJhZJZZ5l5lV2nyNWzlopKXoxvvjX9zNS/U5nmtft6adnU02/o4Xk0mwAAAAAAAAAAAAAAAAAAAAAAAAAAAAAAAADzNN6AwuMhsYmmNqXoyeanD7s1lKPsZkx5r453pOytqVtymFKxHkdwUp5xxGIhDPfDOqWS7lJx/PM3f8AUsu20xDX/wDjx7r5ojRlWGohh6I7FVUdmMc8+rbfNtttvvZoXvN7Ta3Vs1rFY2huFUgAAAAAAAAAAAAAAAAAAAAAAAAAAAAAAAAAAAAAAAAAAAAAAAAAAAAAAAAAAAAAAAAAAAAAAAAAAAAAAAAAAAAAAAAAAAAAB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Right Arrow 12"/>
          <p:cNvSpPr/>
          <p:nvPr/>
        </p:nvSpPr>
        <p:spPr>
          <a:xfrm rot="13764073">
            <a:off x="6370642" y="4225720"/>
            <a:ext cx="441317" cy="32426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326" name="Picture 14" descr="https://encrypted-tbn0.gstatic.com/images?q=tbn:ANd9GcTnkuh2kuvboRiPQVdq1WkccA3GHPu2Y_e_RngZOJgRWtgoVbHI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71800" y="4800600"/>
            <a:ext cx="2269435" cy="15240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328" name="Picture 16" descr="https://encrypted-tbn2.gstatic.com/images?q=tbn:ANd9GcS9WBwxcFnqVIjHzPZ7yqiNDNuplA0MnWFt9Lsycydx7Py7hxA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114800" y="2667000"/>
            <a:ext cx="2362200" cy="177165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8" name="Right Arrow 17"/>
          <p:cNvSpPr/>
          <p:nvPr/>
        </p:nvSpPr>
        <p:spPr>
          <a:xfrm rot="7603964">
            <a:off x="4178770" y="4357035"/>
            <a:ext cx="441317" cy="32426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Picture 2" descr="http://www.touristlocator.com/wp-content/uploads/2012/03/sveta_nedelya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295400" y="2971800"/>
            <a:ext cx="2443732" cy="16764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0" name="Right Arrow 19"/>
          <p:cNvSpPr/>
          <p:nvPr/>
        </p:nvSpPr>
        <p:spPr>
          <a:xfrm rot="14493176">
            <a:off x="3303607" y="4452515"/>
            <a:ext cx="441317" cy="32426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ight Arrow 20"/>
          <p:cNvSpPr/>
          <p:nvPr/>
        </p:nvSpPr>
        <p:spPr>
          <a:xfrm rot="7850098">
            <a:off x="1938561" y="4682870"/>
            <a:ext cx="441317" cy="32426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" name="Picture 6" descr="http://1.bp.blogspot.com/-jJA2EYle2MI/TeN2RHKVj7I/AAAAAAAAAG4/wIFmMATisJY/s640/N1_0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28600" y="5029200"/>
            <a:ext cx="2286000" cy="159794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4" name="Rectangle 23"/>
          <p:cNvSpPr/>
          <p:nvPr/>
        </p:nvSpPr>
        <p:spPr>
          <a:xfrm>
            <a:off x="7239000" y="3657600"/>
            <a:ext cx="1404615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g-BG" sz="28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Старт</a:t>
            </a:r>
            <a:endParaRPr lang="en-US" sz="28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381000" y="4572000"/>
            <a:ext cx="1548822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g-BG" sz="28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Финал</a:t>
            </a:r>
            <a:endParaRPr lang="en-US" sz="28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228600" y="228600"/>
            <a:ext cx="8382000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g-BG" sz="28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Пешеходна обиколка на Християнски църковни обекти</a:t>
            </a:r>
            <a:endParaRPr lang="en-US" sz="28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13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13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13" grpId="0" animBg="1"/>
      <p:bldP spid="18" grpId="0" animBg="1"/>
      <p:bldP spid="20" grpId="0" animBg="1"/>
      <p:bldP spid="21" grpId="0" animBg="1"/>
      <p:bldP spid="24" grpId="0"/>
      <p:bldP spid="25" grpId="0"/>
      <p:bldP spid="2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5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09600" y="2133600"/>
            <a:ext cx="5273512" cy="3934851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686800" cy="1143000"/>
          </a:xfrm>
        </p:spPr>
        <p:txBody>
          <a:bodyPr>
            <a:normAutofit/>
            <a:scene3d>
              <a:camera prst="orthographicFront"/>
              <a:lightRig rig="sunrise" dir="t"/>
            </a:scene3d>
            <a:sp3d extrusionH="57150">
              <a:bevelT w="38100" h="38100"/>
            </a:sp3d>
          </a:bodyPr>
          <a:lstStyle/>
          <a:p>
            <a:r>
              <a:rPr lang="bg-B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Храм Паметник  Св. ”</a:t>
            </a:r>
            <a:r>
              <a:rPr lang="bg-BG" dirty="0" smtClean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Ал</a:t>
            </a:r>
            <a:r>
              <a:rPr lang="bg-B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Невски</a:t>
            </a:r>
            <a:r>
              <a:rPr lang="bg-BG" dirty="0" smtClean="0"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</a:rPr>
              <a:t>”</a:t>
            </a:r>
            <a:endParaRPr lang="en-US" dirty="0">
              <a:effectLst>
                <a:outerShdw blurRad="38100" dist="38100" dir="2700000" algn="tl" rotWithShape="0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562600" y="2362201"/>
            <a:ext cx="283464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>
                <a:latin typeface="+mj-lt"/>
              </a:rPr>
              <a:t>Храм-паметникът „Свети Александър Невски“ е православен храм в София, който e катедрален храм на българския патриарх. Около катедралата се намира площад със същото име.</a:t>
            </a:r>
            <a:endParaRPr lang="en-US" i="1" dirty="0">
              <a:latin typeface="+mj-lt"/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bg-BG" dirty="0" smtClean="0"/>
              <a:t>От Александър Невски до Св.София</a:t>
            </a:r>
          </a:p>
          <a:p>
            <a:r>
              <a:rPr lang="bg-BG" dirty="0" smtClean="0"/>
              <a:t>Продължителност: 5 минути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sunrise" dir="t"/>
            </a:scene3d>
            <a:sp3d extrusionH="57150">
              <a:bevelT w="38100" h="38100"/>
            </a:sp3d>
          </a:bodyPr>
          <a:lstStyle/>
          <a:p>
            <a:r>
              <a:rPr lang="bg-B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Църква Св.София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5364" name="Picture 4" descr="https://encrypted-tbn2.gstatic.com/images?q=tbn:ANd9GcS9WBwxcFnqVIjHzPZ7yqiNDNuplA0MnWFt9Lsycydx7Py7hxA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90600" y="3048000"/>
            <a:ext cx="4038600" cy="302895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6" name="TextBox 5"/>
          <p:cNvSpPr txBox="1"/>
          <p:nvPr/>
        </p:nvSpPr>
        <p:spPr>
          <a:xfrm>
            <a:off x="5181600" y="2971800"/>
            <a:ext cx="27432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i="1" dirty="0" smtClean="0"/>
              <a:t>Църквата "Св. София", приела името на Божията Премъдрост, е най-старият паметник на ранната християнска епоха на Балканите, символ на миналото и вечността на град София. </a:t>
            </a:r>
            <a:endParaRPr lang="en-US" i="1" dirty="0"/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991600" cy="4525963"/>
          </a:xfrm>
        </p:spPr>
        <p:txBody>
          <a:bodyPr/>
          <a:lstStyle/>
          <a:p>
            <a:r>
              <a:rPr lang="bg-BG" dirty="0" smtClean="0"/>
              <a:t>От Св.София до Св. “Николай Чудотворец”</a:t>
            </a:r>
          </a:p>
          <a:p>
            <a:r>
              <a:rPr lang="bg-BG" dirty="0" smtClean="0"/>
              <a:t>Продължителност: около 12 минути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686800" cy="1143000"/>
          </a:xfrm>
        </p:spPr>
        <p:txBody>
          <a:bodyPr>
            <a:normAutofit fontScale="90000"/>
            <a:scene3d>
              <a:camera prst="orthographicFront"/>
              <a:lightRig rig="sunrise" dir="t"/>
            </a:scene3d>
            <a:sp3d extrusionH="57150">
              <a:bevelT w="38100" h="38100"/>
            </a:sp3d>
          </a:bodyPr>
          <a:lstStyle/>
          <a:p>
            <a:r>
              <a:rPr lang="bg-B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</a:t>
            </a:r>
            <a:r>
              <a:rPr lang="bg-BG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Руска Църква Св. “Николай Чудотворец”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7410" name="Picture 2" descr="http://www.pravoslavieto.com/hramove/1/sofia/ruska/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2971800"/>
            <a:ext cx="3048000" cy="3514725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5" name="TextBox 4"/>
          <p:cNvSpPr txBox="1"/>
          <p:nvPr/>
        </p:nvSpPr>
        <p:spPr>
          <a:xfrm>
            <a:off x="4343400" y="3352800"/>
            <a:ext cx="33528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/>
              <a:t>"Свети Николай Чудотворец", известна като Руската църква, е православна църква в българската столица София, посветена на Свети Николай Чудотворец. Тя сред емблематичните сгради на града.</a:t>
            </a:r>
            <a:endParaRPr lang="en-US" i="1" dirty="0"/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" grpId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525963"/>
          </a:xfrm>
        </p:spPr>
        <p:txBody>
          <a:bodyPr/>
          <a:lstStyle/>
          <a:p>
            <a:r>
              <a:rPr lang="bg-BG" dirty="0" smtClean="0"/>
              <a:t>От Св. “Николай Чудотворец” до Св. Неделя</a:t>
            </a:r>
          </a:p>
          <a:p>
            <a:r>
              <a:rPr lang="bg-BG" dirty="0" smtClean="0"/>
              <a:t>Продължителност: Околко 20 минути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sunrise" dir="t"/>
            </a:scene3d>
            <a:sp3d extrusionH="57150">
              <a:bevelT w="38100" h="38100"/>
            </a:sp3d>
          </a:bodyPr>
          <a:lstStyle/>
          <a:p>
            <a:r>
              <a:rPr lang="bg-B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4. Църква Св. Неделя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8434" name="Picture 2" descr="http://www.touristlocator.com/wp-content/uploads/2012/03/sveta_nedely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200" y="3200401"/>
            <a:ext cx="3998832" cy="2743199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5" name="TextBox 4"/>
          <p:cNvSpPr txBox="1"/>
          <p:nvPr/>
        </p:nvSpPr>
        <p:spPr>
          <a:xfrm>
            <a:off x="5181600" y="3505200"/>
            <a:ext cx="26670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/>
              <a:t>„Света Неделя“ е православна църква в София, посветена на света великомъченица Неделя. До църквата се намира площад със същото име.</a:t>
            </a:r>
            <a:endParaRPr lang="en-US" i="1" dirty="0"/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" grpId="0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62" name="Picture 6" descr="http://1.bp.blogspot.com/-jJA2EYle2MI/TeN2RHKVj7I/AAAAAAAAAG4/wIFmMATisJY/s640/N1_0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533400" y="2895600"/>
            <a:ext cx="4883973" cy="324326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82000" cy="1143000"/>
          </a:xfrm>
        </p:spPr>
        <p:txBody>
          <a:bodyPr>
            <a:normAutofit/>
            <a:scene3d>
              <a:camera prst="orthographicFront"/>
              <a:lightRig rig="sunrise" dir="t"/>
            </a:scene3d>
            <a:sp3d extrusionH="57150">
              <a:bevelT w="38100" h="38100"/>
            </a:sp3d>
          </a:bodyPr>
          <a:lstStyle/>
          <a:p>
            <a:r>
              <a:rPr lang="bg-B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5. Църква Св. Николай Софийски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33400" y="1905000"/>
            <a:ext cx="54934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dirty="0" smtClean="0"/>
              <a:t>От църква Св. “Неделя” до Св. Николай Софийски </a:t>
            </a:r>
          </a:p>
          <a:p>
            <a:r>
              <a:rPr lang="bg-BG" dirty="0" smtClean="0"/>
              <a:t>Продължителност:  40 минути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5638801" y="3352800"/>
            <a:ext cx="32766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/>
              <a:t>Храмът има седем сненописни композиции в притворната част, а в централното кубе са изографисани Христос и апостолите.</a:t>
            </a:r>
            <a:endParaRPr lang="en-US" i="1" dirty="0"/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9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bg-BG" sz="4400" dirty="0" smtClean="0"/>
          </a:p>
          <a:p>
            <a:pPr>
              <a:buNone/>
            </a:pPr>
            <a:endParaRPr lang="bg-BG" sz="4400" dirty="0" smtClean="0"/>
          </a:p>
          <a:p>
            <a:r>
              <a:rPr lang="bg-BG" dirty="0" smtClean="0"/>
              <a:t>1. Храм Св. “Александър Невски”</a:t>
            </a:r>
          </a:p>
          <a:p>
            <a:r>
              <a:rPr lang="bg-BG" dirty="0" smtClean="0"/>
              <a:t>2. Църква Св. “София”</a:t>
            </a:r>
          </a:p>
          <a:p>
            <a:r>
              <a:rPr lang="bg-BG" dirty="0" smtClean="0"/>
              <a:t>3. Църква Св. “ Николай Чудотворец”</a:t>
            </a:r>
          </a:p>
          <a:p>
            <a:r>
              <a:rPr lang="bg-BG" dirty="0" smtClean="0"/>
              <a:t>4. Църква Св. “Неделя”</a:t>
            </a:r>
          </a:p>
          <a:p>
            <a:r>
              <a:rPr lang="bg-BG" dirty="0" smtClean="0"/>
              <a:t>5. Църква Св. “ Николай Софийски “</a:t>
            </a:r>
          </a:p>
          <a:p>
            <a:endParaRPr lang="bg-BG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sz="6000" dirty="0" smtClean="0"/>
              <a:t>Край на обиколката</a:t>
            </a:r>
            <a:endParaRPr lang="en-US" sz="6000" dirty="0"/>
          </a:p>
        </p:txBody>
      </p:sp>
      <p:sp>
        <p:nvSpPr>
          <p:cNvPr id="4" name="TextBox 3"/>
          <p:cNvSpPr txBox="1"/>
          <p:nvPr/>
        </p:nvSpPr>
        <p:spPr>
          <a:xfrm>
            <a:off x="609600" y="1676400"/>
            <a:ext cx="35750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sz="2400" dirty="0" smtClean="0"/>
              <a:t>Времетраене: 73 минути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685800" y="2438400"/>
            <a:ext cx="347960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Посетени обекти: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4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  <p:bldP spid="4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04800" y="2667000"/>
            <a:ext cx="9677400" cy="9233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reezing" dir="t"/>
            </a:scene3d>
            <a:sp3d extrusionH="57150">
              <a:bevelT w="38100" h="38100" prst="relaxedInset"/>
            </a:sp3d>
          </a:bodyPr>
          <a:lstStyle/>
          <a:p>
            <a:r>
              <a:rPr lang="bg-BG" sz="5400" dirty="0" smtClean="0"/>
              <a:t>  </a:t>
            </a:r>
            <a:r>
              <a:rPr lang="bg-BG" sz="4800" dirty="0" smtClean="0"/>
              <a:t>Благодарим за вниманието!</a:t>
            </a:r>
            <a:endParaRPr lang="en-US" sz="4800" dirty="0"/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Paper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Paper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122</TotalTime>
  <Words>292</Words>
  <Application>Microsoft Office PowerPoint</Application>
  <PresentationFormat>On-screen Show (4:3)</PresentationFormat>
  <Paragraphs>35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10" baseType="lpstr">
      <vt:lpstr>Paper</vt:lpstr>
      <vt:lpstr>Apex</vt:lpstr>
      <vt:lpstr>Slide 1</vt:lpstr>
      <vt:lpstr>1. Храм Паметник  Св. ”Ал. Невски”</vt:lpstr>
      <vt:lpstr>2. Църква Св.София</vt:lpstr>
      <vt:lpstr>3. Руска Църква Св. “Николай Чудотворец”</vt:lpstr>
      <vt:lpstr>4. Църква Св. Неделя</vt:lpstr>
      <vt:lpstr>5. Църква Св. Николай Софийски</vt:lpstr>
      <vt:lpstr>Край на обиколката</vt:lpstr>
      <vt:lpstr>Slide 8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Пешеходна обиколка на софия</dc:title>
  <dc:creator>K</dc:creator>
  <cp:lastModifiedBy>K</cp:lastModifiedBy>
  <cp:revision>29</cp:revision>
  <dcterms:created xsi:type="dcterms:W3CDTF">2013-03-17T05:15:21Z</dcterms:created>
  <dcterms:modified xsi:type="dcterms:W3CDTF">2013-03-17T07:19:59Z</dcterms:modified>
</cp:coreProperties>
</file>