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3" r:id="rId4"/>
    <p:sldId id="264" r:id="rId5"/>
    <p:sldId id="266" r:id="rId6"/>
    <p:sldId id="267" r:id="rId7"/>
    <p:sldId id="262" r:id="rId8"/>
    <p:sldId id="268" r:id="rId9"/>
    <p:sldId id="265" r:id="rId10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1923657B-D41B-40E6-B770-425EB37FEEF0}" type="datetimeFigureOut">
              <a:rPr lang="bg-BG" smtClean="0"/>
              <a:t>16.3.2013 г.</a:t>
            </a:fld>
            <a:endParaRPr lang="bg-BG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bg-BG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0CDBBC2E-5826-47DE-AA3D-2D4DCD6C85B5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1923657B-D41B-40E6-B770-425EB37FEEF0}" type="datetimeFigureOut">
              <a:rPr lang="bg-BG" smtClean="0"/>
              <a:t>16.3.2013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BBC2E-5826-47DE-AA3D-2D4DCD6C85B5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1923657B-D41B-40E6-B770-425EB37FEEF0}" type="datetimeFigureOut">
              <a:rPr lang="bg-BG" smtClean="0"/>
              <a:t>16.3.2013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0CDBBC2E-5826-47DE-AA3D-2D4DCD6C85B5}" type="slidenum">
              <a:rPr lang="bg-BG" smtClean="0"/>
              <a:t>‹#›</a:t>
            </a:fld>
            <a:endParaRPr lang="bg-BG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1923657B-D41B-40E6-B770-425EB37FEEF0}" type="datetimeFigureOut">
              <a:rPr lang="bg-BG" smtClean="0"/>
              <a:t>16.3.2013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0CDBBC2E-5826-47DE-AA3D-2D4DCD6C85B5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1923657B-D41B-40E6-B770-425EB37FEEF0}" type="datetimeFigureOut">
              <a:rPr lang="bg-BG" smtClean="0"/>
              <a:t>16.3.2013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0CDBBC2E-5826-47DE-AA3D-2D4DCD6C85B5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3657B-D41B-40E6-B770-425EB37FEEF0}" type="datetimeFigureOut">
              <a:rPr lang="bg-BG" smtClean="0"/>
              <a:t>16.3.2013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BBC2E-5826-47DE-AA3D-2D4DCD6C85B5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1923657B-D41B-40E6-B770-425EB37FEEF0}" type="datetimeFigureOut">
              <a:rPr lang="bg-BG" smtClean="0"/>
              <a:t>16.3.2013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0CDBBC2E-5826-47DE-AA3D-2D4DCD6C85B5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1923657B-D41B-40E6-B770-425EB37FEEF0}" type="datetimeFigureOut">
              <a:rPr lang="bg-BG" smtClean="0"/>
              <a:t>16.3.2013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0CDBBC2E-5826-47DE-AA3D-2D4DCD6C85B5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1923657B-D41B-40E6-B770-425EB37FEEF0}" type="datetimeFigureOut">
              <a:rPr lang="bg-BG" smtClean="0"/>
              <a:t>16.3.2013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0CDBBC2E-5826-47DE-AA3D-2D4DCD6C85B5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3657B-D41B-40E6-B770-425EB37FEEF0}" type="datetimeFigureOut">
              <a:rPr lang="bg-BG" smtClean="0"/>
              <a:t>16.3.2013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BBC2E-5826-47DE-AA3D-2D4DCD6C85B5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3657B-D41B-40E6-B770-425EB37FEEF0}" type="datetimeFigureOut">
              <a:rPr lang="bg-BG" smtClean="0"/>
              <a:t>16.3.2013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BBC2E-5826-47DE-AA3D-2D4DCD6C85B5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1923657B-D41B-40E6-B770-425EB37FEEF0}" type="datetimeFigureOut">
              <a:rPr lang="bg-BG" smtClean="0"/>
              <a:t>16.3.2013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bg-BG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0CDBBC2E-5826-47DE-AA3D-2D4DCD6C85B5}" type="slidenum">
              <a:rPr lang="bg-BG" smtClean="0"/>
              <a:t>‹#›</a:t>
            </a:fld>
            <a:endParaRPr lang="bg-BG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bg-BG" dirty="0" smtClean="0">
                <a:effectLst/>
              </a:rPr>
              <a:t>Пътуване из София</a:t>
            </a:r>
            <a:endParaRPr lang="bg-BG" dirty="0">
              <a:effectLst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552" y="2852936"/>
            <a:ext cx="8062912" cy="1752600"/>
          </a:xfrm>
        </p:spPr>
        <p:txBody>
          <a:bodyPr/>
          <a:lstStyle/>
          <a:p>
            <a:pPr algn="ctr"/>
            <a:r>
              <a:rPr lang="bg-BG" dirty="0" smtClean="0"/>
              <a:t>Александрина </a:t>
            </a:r>
            <a:r>
              <a:rPr lang="bg-BG" dirty="0" smtClean="0"/>
              <a:t>Андреева </a:t>
            </a:r>
          </a:p>
          <a:p>
            <a:pPr algn="ctr"/>
            <a:endParaRPr lang="bg-BG" dirty="0" smtClean="0"/>
          </a:p>
          <a:p>
            <a:pPr algn="ctr"/>
            <a:endParaRPr lang="bg-BG" dirty="0"/>
          </a:p>
        </p:txBody>
      </p:sp>
      <p:sp>
        <p:nvSpPr>
          <p:cNvPr id="4" name="AutoShape 2" descr="http://t3.gstatic.com/images?q=tbn:ANd9GcRcMxDvHWNmrW__bYnfImoj3jcyaIRB_xhdO4N2Q1lwVln17SMq4Q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78742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244" y="0"/>
            <a:ext cx="9083675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 smtClean="0"/>
              <a:t>Тръгваме от Площад Независимост  9:30ч.</a:t>
            </a:r>
            <a:endParaRPr lang="bg-B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6865" y="4437112"/>
            <a:ext cx="8062912" cy="1752600"/>
          </a:xfrm>
        </p:spPr>
        <p:txBody>
          <a:bodyPr>
            <a:normAutofit/>
          </a:bodyPr>
          <a:lstStyle/>
          <a:p>
            <a:pPr algn="l"/>
            <a:r>
              <a:rPr lang="bg-BG" sz="2400" dirty="0" smtClean="0">
                <a:solidFill>
                  <a:srgbClr val="FFFF00"/>
                </a:solidFill>
              </a:rPr>
              <a:t>Продалжителност  два часа</a:t>
            </a:r>
            <a:r>
              <a:rPr lang="bg-BG" sz="2400" dirty="0" smtClean="0">
                <a:solidFill>
                  <a:srgbClr val="FF0066"/>
                </a:solidFill>
              </a:rPr>
              <a:t>.</a:t>
            </a:r>
            <a:endParaRPr lang="bg-BG" sz="2400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6211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787"/>
            <a:ext cx="9144000" cy="685799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Първа спирка Статуя на София-божията премъдрост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 smtClean="0"/>
              <a:t>Статуята е дело на скулптура Георги Чапкънов и е поставена през 2001г</a:t>
            </a:r>
            <a:r>
              <a:rPr lang="bg-BG" dirty="0" smtClean="0"/>
              <a:t>.</a:t>
            </a:r>
            <a:endParaRPr lang="en-US" dirty="0" smtClean="0"/>
          </a:p>
          <a:p>
            <a:r>
              <a:rPr lang="bg-BG" dirty="0" smtClean="0"/>
              <a:t>Статуята е млада жена която държи в дяста си ръка лавров венец, а на ляшата и е кацнала сова.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273326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9411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Следшаща спирка Минерални извори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 smtClean="0"/>
              <a:t>Около тях е създадено тракийското селище Сердика.Траките правят светилище (нимфеум), а римляните създават терми(римски бани)</a:t>
            </a:r>
          </a:p>
          <a:p>
            <a:r>
              <a:rPr lang="bg-BG" dirty="0" smtClean="0"/>
              <a:t>На територията на София има над 40 минерални извора.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058392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g-BG" dirty="0" smtClean="0"/>
              <a:t>Сега тръгваме към „Националния театър“ Иван Вазов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 smtClean="0">
                <a:solidFill>
                  <a:schemeClr val="bg1"/>
                </a:solidFill>
              </a:rPr>
              <a:t>Театърът е построен през 1906г. От виеските архитекти </a:t>
            </a:r>
            <a:r>
              <a:rPr lang="ru-RU" dirty="0">
                <a:solidFill>
                  <a:schemeClr val="bg1"/>
                </a:solidFill>
              </a:rPr>
              <a:t> Херман Хелмер и Фердинанд </a:t>
            </a:r>
            <a:r>
              <a:rPr lang="ru-RU" dirty="0" smtClean="0">
                <a:solidFill>
                  <a:schemeClr val="bg1"/>
                </a:solidFill>
              </a:rPr>
              <a:t>Фелнер.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След 1982г. Се нарича Народен театър Иван Вазов.</a:t>
            </a:r>
            <a:endParaRPr lang="bg-BG" dirty="0" smtClean="0">
              <a:solidFill>
                <a:schemeClr val="bg1"/>
              </a:solidFill>
            </a:endParaRP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987639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200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Минаваме през паметник Цар Освободител и Народното Събрание</a:t>
            </a:r>
            <a:endParaRPr lang="bg-BG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077072"/>
            <a:ext cx="2973702" cy="28152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 smtClean="0">
                <a:solidFill>
                  <a:schemeClr val="accent1">
                    <a:lumMod val="75000"/>
                  </a:schemeClr>
                </a:solidFill>
              </a:rPr>
              <a:t>Паметникът е издигнат в чест на руския императур Александър втори и неговата армия.Паметникът е открит през1907 г. </a:t>
            </a:r>
          </a:p>
          <a:p>
            <a:r>
              <a:rPr lang="bg-BG" dirty="0" smtClean="0">
                <a:solidFill>
                  <a:schemeClr val="accent1">
                    <a:lumMod val="75000"/>
                  </a:schemeClr>
                </a:solidFill>
              </a:rPr>
              <a:t>Народното събрание се намира срещу паметникът Цар освободител.Сградата е построена през 1884г.-1886г.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90419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6347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Последната ни спирка е Храм паметник „СВ. Алрксандър Нефски“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Църквата е издигната през 1913г. Като благодарност към руския народ  за освобожденито на България.</a:t>
            </a:r>
          </a:p>
          <a:p>
            <a:r>
              <a:rPr lang="bg-BG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Това е най-глемият деистващ храм на балканите.</a:t>
            </a:r>
          </a:p>
          <a:p>
            <a:r>
              <a:rPr lang="bg-BG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Куполите му са позлатявани за последно през 2006г.</a:t>
            </a:r>
            <a:endParaRPr lang="bg-BG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1405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007"/>
            <a:ext cx="9144000" cy="68289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3514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89</TotalTime>
  <Words>208</Words>
  <Application>Microsoft Office PowerPoint</Application>
  <PresentationFormat>On-screen Show (4:3)</PresentationFormat>
  <Paragraphs>20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Verve</vt:lpstr>
      <vt:lpstr>Пътуване из София</vt:lpstr>
      <vt:lpstr>Тръгваме от Площад Независимост  9:30ч.</vt:lpstr>
      <vt:lpstr>Първа спирка Статуя на София-божията премъдрост</vt:lpstr>
      <vt:lpstr>Следшаща спирка Минерални извори</vt:lpstr>
      <vt:lpstr>Сега тръгваме към „Националния театър“ Иван Вазов</vt:lpstr>
      <vt:lpstr>Минаваме през паметник Цар Освободител и Народното Събрание</vt:lpstr>
      <vt:lpstr>PowerPoint Presentation</vt:lpstr>
      <vt:lpstr>Последната ни спирка е Храм паметник „СВ. Алрксандър Нефски“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Пътуване из София</dc:title>
  <dc:creator>VERETO</dc:creator>
  <cp:lastModifiedBy>VERETO</cp:lastModifiedBy>
  <cp:revision>23</cp:revision>
  <dcterms:created xsi:type="dcterms:W3CDTF">2013-03-16T07:11:36Z</dcterms:created>
  <dcterms:modified xsi:type="dcterms:W3CDTF">2013-03-16T08:45:19Z</dcterms:modified>
</cp:coreProperties>
</file>