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7" r:id="rId3"/>
    <p:sldId id="262" r:id="rId4"/>
    <p:sldId id="257" r:id="rId5"/>
    <p:sldId id="264" r:id="rId6"/>
    <p:sldId id="265" r:id="rId7"/>
    <p:sldId id="267" r:id="rId8"/>
    <p:sldId id="266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6" r:id="rId17"/>
    <p:sldId id="275" r:id="rId18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4DDF22BB-72DF-4002-B6EA-934425998FEE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34C78D5-9BF1-4B43-BEA8-24A34C68A0C0}" type="slidenum">
              <a:rPr lang="bg-BG" smtClean="0"/>
              <a:t>‹#›</a:t>
            </a:fld>
            <a:endParaRPr lang="bg-BG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litter pattern="hexagon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F22BB-72DF-4002-B6EA-934425998FEE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C78D5-9BF1-4B43-BEA8-24A34C68A0C0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litter pattern="hexagon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F22BB-72DF-4002-B6EA-934425998FEE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C78D5-9BF1-4B43-BEA8-24A34C68A0C0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litter pattern="hexagon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F22BB-72DF-4002-B6EA-934425998FEE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C78D5-9BF1-4B43-BEA8-24A34C68A0C0}" type="slidenum">
              <a:rPr lang="bg-BG" smtClean="0"/>
              <a:t>‹#›</a:t>
            </a:fld>
            <a:endParaRPr lang="bg-BG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litter pattern="hexagon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F22BB-72DF-4002-B6EA-934425998FEE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C78D5-9BF1-4B43-BEA8-24A34C68A0C0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litter pattern="hexagon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F22BB-72DF-4002-B6EA-934425998FEE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C78D5-9BF1-4B43-BEA8-24A34C68A0C0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litter pattern="hexagon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F22BB-72DF-4002-B6EA-934425998FEE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C78D5-9BF1-4B43-BEA8-24A34C68A0C0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litter pattern="hexagon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F22BB-72DF-4002-B6EA-934425998FEE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C78D5-9BF1-4B43-BEA8-24A34C68A0C0}" type="slidenum">
              <a:rPr lang="bg-BG" smtClean="0"/>
              <a:t>‹#›</a:t>
            </a:fld>
            <a:endParaRPr lang="bg-BG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litter pattern="hexagon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F22BB-72DF-4002-B6EA-934425998FEE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C78D5-9BF1-4B43-BEA8-24A34C68A0C0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litter pattern="hexagon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F22BB-72DF-4002-B6EA-934425998FEE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C78D5-9BF1-4B43-BEA8-24A34C68A0C0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litter pattern="hexagon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F22BB-72DF-4002-B6EA-934425998FEE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C78D5-9BF1-4B43-BEA8-24A34C68A0C0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litter pattern="hexagon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4DDF22BB-72DF-4002-B6EA-934425998FEE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234C78D5-9BF1-4B43-BEA8-24A34C68A0C0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glitter pattern="hexagon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Пешеходна обиколка из София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bg-BG" sz="1400" dirty="0" smtClean="0"/>
              <a:t>Начална точка: Храм-паметник </a:t>
            </a:r>
            <a:r>
              <a:rPr lang="bg-BG" sz="1400" dirty="0"/>
              <a:t>„</a:t>
            </a:r>
            <a:r>
              <a:rPr lang="bg-BG" sz="1400" dirty="0" smtClean="0"/>
              <a:t>Свети </a:t>
            </a:r>
            <a:r>
              <a:rPr lang="bg-BG" sz="1400" dirty="0"/>
              <a:t>Александър Невски</a:t>
            </a:r>
            <a:r>
              <a:rPr lang="bg-BG" sz="1400" dirty="0" smtClean="0"/>
              <a:t>“</a:t>
            </a:r>
          </a:p>
          <a:p>
            <a:r>
              <a:rPr lang="bg-BG" sz="1400" dirty="0" smtClean="0"/>
              <a:t>Крайна точка: Национална </a:t>
            </a:r>
            <a:r>
              <a:rPr lang="bg-BG" sz="1400" dirty="0"/>
              <a:t>художествена </a:t>
            </a:r>
            <a:r>
              <a:rPr lang="bg-BG" sz="1400" dirty="0" smtClean="0"/>
              <a:t>галерия</a:t>
            </a:r>
            <a:br>
              <a:rPr lang="bg-BG" sz="1400" dirty="0" smtClean="0"/>
            </a:br>
            <a:r>
              <a:rPr lang="bg-BG" sz="1400" dirty="0" smtClean="0"/>
              <a:t>Продължителност: 3 часа</a:t>
            </a:r>
            <a:endParaRPr lang="bg-BG" sz="1400" dirty="0"/>
          </a:p>
        </p:txBody>
      </p:sp>
      <p:pic>
        <p:nvPicPr>
          <p:cNvPr id="1026" name="Picture 2" descr="C:\Users\Black\Desktop\gdm\432px-BG_Sofia_coa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36912"/>
            <a:ext cx="3168352" cy="371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Black\Desktop\gdm\pictss_logo_sofia201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262" y="260647"/>
            <a:ext cx="1066948" cy="2099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762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Black\Pictures\Screenshots\Screenshot (3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99" y="1677189"/>
            <a:ext cx="8063292" cy="4748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71599" y="404664"/>
            <a:ext cx="8063292" cy="1143000"/>
          </a:xfrm>
        </p:spPr>
        <p:txBody>
          <a:bodyPr>
            <a:normAutofit/>
          </a:bodyPr>
          <a:lstStyle/>
          <a:p>
            <a:pPr algn="ctr"/>
            <a:r>
              <a:rPr lang="bg-BG" sz="3200" dirty="0" smtClean="0"/>
              <a:t>Карта на маршрута</a:t>
            </a:r>
            <a:endParaRPr lang="bg-BG" sz="3200" dirty="0"/>
          </a:p>
        </p:txBody>
      </p:sp>
    </p:spTree>
    <p:extLst>
      <p:ext uri="{BB962C8B-B14F-4D97-AF65-F5344CB8AC3E}">
        <p14:creationId xmlns:p14="http://schemas.microsoft.com/office/powerpoint/2010/main" val="1137435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4752337" y="2492896"/>
            <a:ext cx="3298784" cy="347383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Православна църква, построенa в чест на Александър II, наричан още "Цар Освободител". Храмът е един от символите на София. Основният камък е положен през 1882 г., а строежът е завършен през 1912 г. Храмът е по проект на руския архитект проф. Александър Померанцев. По настоящем е втората по големина църква на Балканския полуостров </a:t>
            </a:r>
            <a:r>
              <a:rPr lang="ru-RU" dirty="0" smtClean="0">
                <a:solidFill>
                  <a:schemeClr val="tx1"/>
                </a:solidFill>
              </a:rPr>
              <a:t>и </a:t>
            </a:r>
            <a:r>
              <a:rPr lang="ru-RU" dirty="0">
                <a:solidFill>
                  <a:schemeClr val="tx1"/>
                </a:solidFill>
              </a:rPr>
              <a:t>служи за катедрален храм на българския патриарх. </a:t>
            </a:r>
            <a:endParaRPr lang="bg-BG" dirty="0">
              <a:solidFill>
                <a:schemeClr val="tx1"/>
              </a:solidFill>
            </a:endParaRPr>
          </a:p>
          <a:p>
            <a:endParaRPr lang="bg-BG" dirty="0">
              <a:solidFill>
                <a:schemeClr val="tx1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737766" y="332656"/>
            <a:ext cx="3313355" cy="213285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dirty="0" smtClean="0"/>
              <a:t>Храм-паметник</a:t>
            </a:r>
            <a:br>
              <a:rPr lang="bg-BG" dirty="0" smtClean="0"/>
            </a:br>
            <a:r>
              <a:rPr lang="bg-BG" dirty="0" smtClean="0"/>
              <a:t>„Свети Александър Невски“</a:t>
            </a:r>
            <a:endParaRPr lang="bg-BG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034" y="637275"/>
            <a:ext cx="3528000" cy="2503693"/>
          </a:xfrm>
        </p:spPr>
      </p:pic>
      <p:pic>
        <p:nvPicPr>
          <p:cNvPr id="3078" name="Picture 6" descr="C:\Users\Black\Desktop\gdm\photo_verybig_81299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034" y="3356992"/>
            <a:ext cx="3528000" cy="2868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938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Black\Desktop\gdm\Храм-паметник-Александър-Невски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244000" cy="6219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1245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44" y="350658"/>
            <a:ext cx="8244000" cy="618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2803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4752337" y="2492896"/>
            <a:ext cx="3298784" cy="347383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dirty="0"/>
              <a:t>Сградата на Народното събрание</a:t>
            </a:r>
            <a:r>
              <a:rPr lang="ru-RU" b="1" dirty="0"/>
              <a:t> </a:t>
            </a:r>
            <a:r>
              <a:rPr lang="ru-RU" dirty="0"/>
              <a:t>е построена само за няколко месеца през </a:t>
            </a:r>
            <a:r>
              <a:rPr lang="ru-RU" dirty="0" smtClean="0"/>
              <a:t>1884 г</a:t>
            </a:r>
            <a:r>
              <a:rPr lang="ru-RU" dirty="0"/>
              <a:t>. </a:t>
            </a:r>
            <a:r>
              <a:rPr lang="ru-RU" dirty="0" smtClean="0"/>
              <a:t>по </a:t>
            </a:r>
            <a:r>
              <a:rPr lang="ru-RU" dirty="0"/>
              <a:t>проект на </a:t>
            </a:r>
            <a:r>
              <a:rPr lang="ru-RU" dirty="0" smtClean="0"/>
              <a:t>австрийския </a:t>
            </a:r>
            <a:r>
              <a:rPr lang="ru-RU" dirty="0"/>
              <a:t>архитект </a:t>
            </a:r>
            <a:r>
              <a:rPr lang="ru-RU" dirty="0" smtClean="0"/>
              <a:t>Константин Йованович. Тук</a:t>
            </a:r>
            <a:r>
              <a:rPr lang="ru-RU" dirty="0"/>
              <a:t>, в най-високата точка на столицата, се намирал древния некропол на антична Сердика. Най-въздействащо </a:t>
            </a:r>
            <a:r>
              <a:rPr lang="ru-RU" dirty="0" smtClean="0"/>
              <a:t>в сградата </a:t>
            </a:r>
            <a:r>
              <a:rPr lang="ru-RU" dirty="0"/>
              <a:t>е фоайето от северния вход с белите стълбища и двата реда </a:t>
            </a:r>
            <a:r>
              <a:rPr lang="ru-RU" dirty="0" smtClean="0"/>
              <a:t>колонади</a:t>
            </a:r>
            <a:r>
              <a:rPr lang="en-US" dirty="0" smtClean="0"/>
              <a:t>, </a:t>
            </a:r>
            <a:r>
              <a:rPr lang="bg-BG" dirty="0" smtClean="0"/>
              <a:t>осветявани от </a:t>
            </a:r>
            <a:r>
              <a:rPr lang="ru-RU" dirty="0" smtClean="0"/>
              <a:t>ограмен </a:t>
            </a:r>
            <a:r>
              <a:rPr lang="ru-RU" dirty="0"/>
              <a:t>кристален австрийски полилей , тежащ повече от тон.</a:t>
            </a:r>
            <a:endParaRPr lang="bg-BG" dirty="0">
              <a:solidFill>
                <a:schemeClr val="tx1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737766" y="332656"/>
            <a:ext cx="3313355" cy="213285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dirty="0" smtClean="0"/>
              <a:t>Народното събрание</a:t>
            </a:r>
            <a:endParaRPr lang="bg-BG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034" y="713121"/>
            <a:ext cx="3528000" cy="2352000"/>
          </a:xfrm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0034" y="3467999"/>
            <a:ext cx="3528000" cy="264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3977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260648"/>
            <a:ext cx="8658659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9701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1400" y="332656"/>
            <a:ext cx="8195711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9691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4752337" y="2492896"/>
            <a:ext cx="3298784" cy="3473834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bg-BG" dirty="0"/>
              <a:t>Н</a:t>
            </a:r>
            <a:r>
              <a:rPr lang="ru-RU" dirty="0" smtClean="0"/>
              <a:t>ай-старият </a:t>
            </a:r>
            <a:r>
              <a:rPr lang="ru-RU" dirty="0"/>
              <a:t>театър в България след </a:t>
            </a:r>
            <a:r>
              <a:rPr lang="ru-RU" dirty="0" smtClean="0"/>
              <a:t>Освобождението. Сградата </a:t>
            </a:r>
            <a:r>
              <a:rPr lang="ru-RU" dirty="0"/>
              <a:t>е построена в близост до бившия княжески дворец </a:t>
            </a:r>
            <a:r>
              <a:rPr lang="ru-RU" dirty="0" smtClean="0"/>
              <a:t>по проект </a:t>
            </a:r>
            <a:r>
              <a:rPr lang="ru-RU" dirty="0"/>
              <a:t>на виенските архитекти Херман Хелмер и Фердинанд Фелнер</a:t>
            </a:r>
            <a:r>
              <a:rPr lang="ru-RU" dirty="0" smtClean="0"/>
              <a:t>, завършена </a:t>
            </a:r>
            <a:r>
              <a:rPr lang="ru-RU" dirty="0"/>
              <a:t>е в края на 1906 г. и е открита за представления на 3 януари 1907 г. </a:t>
            </a:r>
            <a:r>
              <a:rPr lang="ru-RU" dirty="0" smtClean="0"/>
              <a:t>По </a:t>
            </a:r>
            <a:r>
              <a:rPr lang="ru-RU" dirty="0"/>
              <a:t>време на бомбардировките </a:t>
            </a:r>
            <a:r>
              <a:rPr lang="ru-RU" dirty="0" smtClean="0"/>
              <a:t>(</a:t>
            </a:r>
            <a:r>
              <a:rPr lang="ru-RU" dirty="0"/>
              <a:t>1943–1944 г.) е </a:t>
            </a:r>
            <a:r>
              <a:rPr lang="ru-RU" dirty="0" smtClean="0"/>
              <a:t>засегната </a:t>
            </a:r>
            <a:r>
              <a:rPr lang="ru-RU" dirty="0"/>
              <a:t>сериозно, но е възстановен още през 1945 г. Последното </a:t>
            </a:r>
            <a:r>
              <a:rPr lang="ru-RU" dirty="0" smtClean="0"/>
              <a:t>преустройство </a:t>
            </a:r>
            <a:r>
              <a:rPr lang="ru-RU" dirty="0"/>
              <a:t>е през 1971–1975 г., когато се създава и специална камерна зала.</a:t>
            </a:r>
            <a:endParaRPr lang="bg-BG" dirty="0">
              <a:solidFill>
                <a:schemeClr val="tx1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737766" y="332656"/>
            <a:ext cx="3313355" cy="213285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dirty="0"/>
              <a:t>Национален т</a:t>
            </a:r>
            <a:r>
              <a:rPr lang="bg-BG" dirty="0" smtClean="0"/>
              <a:t>еатър </a:t>
            </a:r>
            <a:br>
              <a:rPr lang="bg-BG" dirty="0" smtClean="0"/>
            </a:br>
            <a:r>
              <a:rPr lang="bg-BG" dirty="0" smtClean="0"/>
              <a:t>„</a:t>
            </a:r>
            <a:r>
              <a:rPr lang="bg-BG" dirty="0"/>
              <a:t>Иван Вазов“</a:t>
            </a:r>
            <a:endParaRPr lang="bg-BG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034" y="620688"/>
            <a:ext cx="3528000" cy="2736303"/>
          </a:xfrm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0034" y="3501007"/>
            <a:ext cx="3528000" cy="2750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4064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909" y="260648"/>
            <a:ext cx="8513896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124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3008" y="342140"/>
            <a:ext cx="8261599" cy="619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525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4752337" y="2492896"/>
            <a:ext cx="3298784" cy="3473834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 </a:t>
            </a:r>
            <a:r>
              <a:rPr lang="ru-RU" dirty="0" smtClean="0"/>
              <a:t>Ротондата  </a:t>
            </a:r>
            <a:r>
              <a:rPr lang="ru-RU" dirty="0"/>
              <a:t>“</a:t>
            </a:r>
            <a:r>
              <a:rPr lang="ru-RU" dirty="0" smtClean="0"/>
              <a:t>Свети  </a:t>
            </a:r>
            <a:r>
              <a:rPr lang="ru-RU" dirty="0"/>
              <a:t>Георги” е най-старият архитектурен паметник в София и единствената запазена до покрив постройка в </a:t>
            </a:r>
            <a:r>
              <a:rPr lang="ru-RU" dirty="0" smtClean="0"/>
              <a:t>града, датираща </a:t>
            </a:r>
            <a:r>
              <a:rPr lang="ru-RU" dirty="0"/>
              <a:t>от римската </a:t>
            </a:r>
            <a:r>
              <a:rPr lang="ru-RU" dirty="0" smtClean="0"/>
              <a:t>империя. Построена е </a:t>
            </a:r>
            <a:r>
              <a:rPr lang="ru-RU" dirty="0"/>
              <a:t>по времето, когато София е </a:t>
            </a:r>
            <a:r>
              <a:rPr lang="ru-RU" dirty="0" smtClean="0"/>
              <a:t>резиденция </a:t>
            </a:r>
            <a:r>
              <a:rPr lang="ru-RU" dirty="0"/>
              <a:t>на императорите Галерий и Константин Велики</a:t>
            </a:r>
            <a:r>
              <a:rPr lang="ru-RU" dirty="0" smtClean="0"/>
              <a:t>. Все още е действащ православен храм.</a:t>
            </a:r>
            <a:endParaRPr lang="bg-BG" dirty="0">
              <a:solidFill>
                <a:schemeClr val="tx1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737766" y="332656"/>
            <a:ext cx="3313355" cy="213285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dirty="0"/>
              <a:t>Ротонда </a:t>
            </a: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>„Свети </a:t>
            </a:r>
            <a:r>
              <a:rPr lang="bg-BG" dirty="0"/>
              <a:t>Георги“</a:t>
            </a:r>
            <a:endParaRPr lang="bg-BG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447" y="3501008"/>
            <a:ext cx="3528000" cy="2736304"/>
          </a:xfrm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3447" y="620688"/>
            <a:ext cx="3528000" cy="2722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0061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5349" y="342140"/>
            <a:ext cx="8256916" cy="619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4741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3008" y="332656"/>
            <a:ext cx="8261599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9707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4752337" y="2492896"/>
            <a:ext cx="3298784" cy="347383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Най-големият </a:t>
            </a:r>
            <a:r>
              <a:rPr lang="ru-RU" dirty="0"/>
              <a:t>и представителен музей за българско изобразително </a:t>
            </a:r>
            <a:r>
              <a:rPr lang="ru-RU" dirty="0" smtClean="0"/>
              <a:t>изкуство, помещава се </a:t>
            </a:r>
            <a:r>
              <a:rPr lang="ru-RU" dirty="0"/>
              <a:t>в сградата на бившия царски дворец </a:t>
            </a:r>
            <a:r>
              <a:rPr lang="ru-RU" dirty="0" smtClean="0"/>
              <a:t>. Началото </a:t>
            </a:r>
            <a:r>
              <a:rPr lang="ru-RU" dirty="0"/>
              <a:t>на колекцията е положено в 1892 </a:t>
            </a:r>
            <a:r>
              <a:rPr lang="ru-RU" dirty="0" smtClean="0"/>
              <a:t>година. Днес съдържа </a:t>
            </a:r>
            <a:r>
              <a:rPr lang="ru-RU" dirty="0"/>
              <a:t>над 30 000 </a:t>
            </a:r>
            <a:r>
              <a:rPr lang="ru-RU" dirty="0" smtClean="0"/>
              <a:t>произведения, обособени </a:t>
            </a:r>
            <a:r>
              <a:rPr lang="ru-RU" dirty="0"/>
              <a:t>в три основни експозиции - кавалетна живопис, графика и скулптура.</a:t>
            </a:r>
            <a:endParaRPr lang="bg-BG" dirty="0">
              <a:solidFill>
                <a:schemeClr val="tx1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737766" y="332656"/>
            <a:ext cx="3313355" cy="213285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dirty="0" smtClean="0"/>
              <a:t>Национална художествена галерия</a:t>
            </a:r>
            <a:endParaRPr lang="bg-BG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572" y="609475"/>
            <a:ext cx="3564000" cy="2819525"/>
          </a:xfrm>
        </p:spPr>
      </p:pic>
      <p:pic>
        <p:nvPicPr>
          <p:cNvPr id="9" name="Content Placeholder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38" y="3501008"/>
            <a:ext cx="3563999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655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18"/>
          <a:stretch/>
        </p:blipFill>
        <p:spPr bwMode="auto">
          <a:xfrm>
            <a:off x="475349" y="346511"/>
            <a:ext cx="8256916" cy="619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2549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5349" y="332656"/>
            <a:ext cx="8256916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1587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116</TotalTime>
  <Words>235</Words>
  <Application>Microsoft Office PowerPoint</Application>
  <PresentationFormat>On-screen Show (4:3)</PresentationFormat>
  <Paragraphs>14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Austin</vt:lpstr>
      <vt:lpstr>Пешеходна обиколка из София</vt:lpstr>
      <vt:lpstr>Карта на маршрута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Пеша из София</dc:title>
  <dc:creator>Black Vista</dc:creator>
  <cp:lastModifiedBy>Black Vista</cp:lastModifiedBy>
  <cp:revision>51</cp:revision>
  <dcterms:created xsi:type="dcterms:W3CDTF">2013-03-16T07:16:16Z</dcterms:created>
  <dcterms:modified xsi:type="dcterms:W3CDTF">2013-03-16T09:12:28Z</dcterms:modified>
</cp:coreProperties>
</file>