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Обиколка на София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/>
              <a:t>Изготвили: Ивелина и Руслана Балчеви</a:t>
            </a:r>
          </a:p>
          <a:p>
            <a:r>
              <a:rPr lang="bg-BG" dirty="0" smtClean="0"/>
              <a:t>56 СОУ „ Проф. К. Иречек“</a:t>
            </a:r>
          </a:p>
          <a:p>
            <a:r>
              <a:rPr lang="bg-BG" dirty="0" smtClean="0"/>
              <a:t>53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39988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981200"/>
            <a:ext cx="972766" cy="114299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Пешеходна обиколка на София</a:t>
            </a:r>
            <a:endParaRPr lang="bg-BG" dirty="0"/>
          </a:p>
        </p:txBody>
      </p:sp>
      <p:sp>
        <p:nvSpPr>
          <p:cNvPr id="5" name="TextBox 4"/>
          <p:cNvSpPr txBox="1"/>
          <p:nvPr/>
        </p:nvSpPr>
        <p:spPr>
          <a:xfrm>
            <a:off x="1703696" y="3124200"/>
            <a:ext cx="6019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i="1" dirty="0" smtClean="0"/>
              <a:t>От СУ „Св. Климент Охридски</a:t>
            </a:r>
          </a:p>
          <a:p>
            <a:r>
              <a:rPr lang="bg-BG" sz="3200" b="1" i="1" dirty="0" smtClean="0"/>
              <a:t>До църквата „Св. София“</a:t>
            </a:r>
          </a:p>
          <a:p>
            <a:endParaRPr lang="bg-BG" sz="3200" b="1" i="1" dirty="0" smtClean="0"/>
          </a:p>
          <a:p>
            <a:r>
              <a:rPr lang="bg-BG" sz="2400" i="1" dirty="0" smtClean="0"/>
              <a:t>Времетраене – 90 минути</a:t>
            </a:r>
          </a:p>
        </p:txBody>
      </p:sp>
    </p:spTree>
    <p:extLst>
      <p:ext uri="{BB962C8B-B14F-4D97-AF65-F5344CB8AC3E}">
        <p14:creationId xmlns:p14="http://schemas.microsoft.com/office/powerpoint/2010/main" val="181864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93359"/>
            <a:ext cx="2743200" cy="2057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61" y="4228563"/>
            <a:ext cx="2743200" cy="2057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71" y="4210903"/>
            <a:ext cx="2743200" cy="2057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463" y="889378"/>
            <a:ext cx="2748508" cy="20613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334" y="1920068"/>
            <a:ext cx="2286000" cy="30471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81400" y="4967172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Паметник „ Цар Освободител“</a:t>
            </a:r>
            <a:endParaRPr lang="bg-BG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2950759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Храм-паметник „ Св. Александър Невски“</a:t>
            </a:r>
            <a:endParaRPr lang="bg-BG" dirty="0"/>
          </a:p>
        </p:txBody>
      </p:sp>
      <p:sp>
        <p:nvSpPr>
          <p:cNvPr id="9" name="TextBox 8"/>
          <p:cNvSpPr txBox="1"/>
          <p:nvPr/>
        </p:nvSpPr>
        <p:spPr>
          <a:xfrm>
            <a:off x="465161" y="6285963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Църква „Св. София“</a:t>
            </a:r>
            <a:endParaRPr lang="bg-BG" dirty="0"/>
          </a:p>
        </p:txBody>
      </p:sp>
      <p:sp>
        <p:nvSpPr>
          <p:cNvPr id="10" name="TextBox 9"/>
          <p:cNvSpPr txBox="1"/>
          <p:nvPr/>
        </p:nvSpPr>
        <p:spPr>
          <a:xfrm>
            <a:off x="6138271" y="2960847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Народно събрание</a:t>
            </a:r>
            <a:endParaRPr lang="bg-BG" dirty="0"/>
          </a:p>
        </p:txBody>
      </p:sp>
      <p:sp>
        <p:nvSpPr>
          <p:cNvPr id="11" name="TextBox 10"/>
          <p:cNvSpPr txBox="1"/>
          <p:nvPr/>
        </p:nvSpPr>
        <p:spPr>
          <a:xfrm>
            <a:off x="5947771" y="6268303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СУ „Св. Климент Охридски“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8706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37" y="4419600"/>
            <a:ext cx="8610600" cy="2286000"/>
          </a:xfrm>
        </p:spPr>
        <p:txBody>
          <a:bodyPr>
            <a:normAutofit fontScale="92500" lnSpcReduction="10000"/>
          </a:bodyPr>
          <a:lstStyle/>
          <a:p>
            <a:r>
              <a:rPr lang="bg-BG" dirty="0"/>
              <a:t> Софийският университет "Св. Климент Охридски" е първото българско висше училище. Неговата история е въплъщение и продължение на многовековната културна и просветна традиция на българския народ. </a:t>
            </a:r>
          </a:p>
          <a:p>
            <a:r>
              <a:rPr lang="bg-BG" dirty="0"/>
              <a:t>Началото на организираната образователна система в България датира от втората половина на IX в. През епохата на Възраждането се ражда идеята за откриване на Висше училище.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СУ „ Св. Климент Охридски"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61916"/>
            <a:ext cx="5715000" cy="204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0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800"/>
                            </p:stCondLst>
                            <p:childTnLst>
                              <p:par>
                                <p:cTn id="20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76200" y="2479888"/>
            <a:ext cx="3733800" cy="4373563"/>
          </a:xfrm>
        </p:spPr>
        <p:txBody>
          <a:bodyPr>
            <a:normAutofit/>
          </a:bodyPr>
          <a:lstStyle/>
          <a:p>
            <a:r>
              <a:rPr lang="bg-BG" dirty="0"/>
              <a:t>Авторитетът на Висшето училище нараства и с това се утвърждава нуждата от културно-просветна мисия, която то да изпълнява в националното ни развитие след Освобождението през 1878 г.</a:t>
            </a:r>
          </a:p>
          <a:p>
            <a:endParaRPr lang="bg-B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СУ „ Св. Климент Охридски"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743200"/>
            <a:ext cx="53848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977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0" y="2980899"/>
            <a:ext cx="3429000" cy="3603096"/>
          </a:xfrm>
        </p:spPr>
        <p:txBody>
          <a:bodyPr>
            <a:normAutofit/>
          </a:bodyPr>
          <a:lstStyle/>
          <a:p>
            <a:r>
              <a:rPr lang="bg-BG" dirty="0" smtClean="0"/>
              <a:t>Издигнат е в чест на руския император Александър</a:t>
            </a:r>
            <a:r>
              <a:rPr lang="en-US" dirty="0" smtClean="0"/>
              <a:t> II</a:t>
            </a:r>
            <a:r>
              <a:rPr lang="bg-BG" dirty="0" smtClean="0"/>
              <a:t> и на неговата армия, дала над 200 000 жертви по време на Руско-турската освободителна война (1877- 1878). </a:t>
            </a:r>
            <a:endParaRPr lang="bg-B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Паметник „ Цар Освободител“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971800"/>
            <a:ext cx="4572000" cy="352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82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362200"/>
            <a:ext cx="4489704" cy="4195549"/>
          </a:xfrm>
        </p:spPr>
        <p:txBody>
          <a:bodyPr>
            <a:normAutofit/>
          </a:bodyPr>
          <a:lstStyle/>
          <a:p>
            <a:r>
              <a:rPr lang="bg-BG" dirty="0" smtClean="0"/>
              <a:t>Проектът на италианския скулптор Арнолдо Дзоки, спечелил първа награда на проведения през 1900 година  международен конкурс. Паметникът е открит през 1907 г. Склупторната група над постамента изобразява руските воини и българските опълченци, водени от богинята на победата Нике.</a:t>
            </a:r>
            <a:endParaRPr lang="bg-B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252728"/>
          </a:xfrm>
        </p:spPr>
        <p:txBody>
          <a:bodyPr/>
          <a:lstStyle/>
          <a:p>
            <a:r>
              <a:rPr lang="bg-BG" dirty="0"/>
              <a:t>Паметник „ Цар Освободител“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704" y="2603302"/>
            <a:ext cx="4044696" cy="394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76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651816" y="3048000"/>
            <a:ext cx="3318933" cy="3657600"/>
          </a:xfrm>
        </p:spPr>
        <p:txBody>
          <a:bodyPr>
            <a:normAutofit/>
          </a:bodyPr>
          <a:lstStyle/>
          <a:p>
            <a:r>
              <a:rPr lang="bg-BG" dirty="0" smtClean="0"/>
              <a:t>Сградата на Народното събрания е разположена срещу паметника „Цар Освободител“. До 1885г. </a:t>
            </a:r>
            <a:r>
              <a:rPr lang="bg-BG" dirty="0"/>
              <a:t>д</a:t>
            </a:r>
            <a:r>
              <a:rPr lang="bg-BG" dirty="0" smtClean="0"/>
              <a:t>епутатите заседавали в различни сгради. </a:t>
            </a:r>
            <a:endParaRPr lang="bg-B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Народното събрание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2743200"/>
            <a:ext cx="508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900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362200"/>
            <a:ext cx="3623733" cy="4114800"/>
          </a:xfrm>
        </p:spPr>
        <p:txBody>
          <a:bodyPr>
            <a:normAutofit fontScale="92500"/>
          </a:bodyPr>
          <a:lstStyle/>
          <a:p>
            <a:r>
              <a:rPr lang="bg-BG" dirty="0" smtClean="0"/>
              <a:t>Издигнат в знак  на признателност към руския народ за освобождението на България. Инициативата за построяването е от 1879г. Проектът  на  петербургския архитект Померанцев е одобрен 1898г. Строителството започва 1904г. и завършва през 1913г. </a:t>
            </a:r>
            <a:endParaRPr lang="bg-B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Храм-паметник 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„ </a:t>
            </a:r>
            <a:r>
              <a:rPr lang="bg-BG" dirty="0"/>
              <a:t>Св. Александър Невски</a:t>
            </a:r>
            <a:r>
              <a:rPr lang="bg-BG" dirty="0" smtClean="0"/>
              <a:t>“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623" y="1676400"/>
            <a:ext cx="3791933" cy="27188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431610"/>
            <a:ext cx="312420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676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10200" y="2946911"/>
            <a:ext cx="3429000" cy="3766570"/>
          </a:xfrm>
        </p:spPr>
        <p:txBody>
          <a:bodyPr>
            <a:normAutofit/>
          </a:bodyPr>
          <a:lstStyle/>
          <a:p>
            <a:r>
              <a:rPr lang="bg-BG" dirty="0" smtClean="0"/>
              <a:t>Храмът „ Св. София“ е трикорабна ранновизантийска кръстокуполна базилика. Издигната е в края на 5 век. По време на османското подтисничестро е преустроена в джамия.</a:t>
            </a:r>
            <a:endParaRPr lang="bg-B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/>
              <a:t>Църква „</a:t>
            </a:r>
            <a:r>
              <a:rPr lang="bg-BG" dirty="0" smtClean="0"/>
              <a:t>Света </a:t>
            </a:r>
            <a:r>
              <a:rPr lang="bg-BG" dirty="0"/>
              <a:t>София</a:t>
            </a:r>
            <a:r>
              <a:rPr lang="bg-BG" dirty="0" smtClean="0"/>
              <a:t>“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0" y="3107192"/>
            <a:ext cx="5146040" cy="344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477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8956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dirty="0" smtClean="0"/>
              <a:t>Благодарим за вниманието! </a:t>
            </a:r>
            <a:r>
              <a:rPr lang="bg-BG" sz="4400" dirty="0" smtClean="0">
                <a:sym typeface="Wingdings" pitchFamily="2" charset="2"/>
              </a:rPr>
              <a:t></a:t>
            </a:r>
            <a:endParaRPr lang="bg-BG" sz="4400" dirty="0"/>
          </a:p>
        </p:txBody>
      </p:sp>
    </p:spTree>
    <p:extLst>
      <p:ext uri="{BB962C8B-B14F-4D97-AF65-F5344CB8AC3E}">
        <p14:creationId xmlns:p14="http://schemas.microsoft.com/office/powerpoint/2010/main" val="2425937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106</TotalTime>
  <Words>354</Words>
  <Application>Microsoft Office PowerPoint</Application>
  <PresentationFormat>On-screen Show (4:3)</PresentationFormat>
  <Paragraphs>30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Waveform</vt:lpstr>
      <vt:lpstr>Обиколка на София</vt:lpstr>
      <vt:lpstr>Пешеходна обиколка на София</vt:lpstr>
      <vt:lpstr>PowerPoint Presentation</vt:lpstr>
      <vt:lpstr>СУ „ Св. Климент Охридски"</vt:lpstr>
      <vt:lpstr>СУ „ Св. Климент Охридски"</vt:lpstr>
      <vt:lpstr>Паметник „ Цар Освободител“</vt:lpstr>
      <vt:lpstr>Паметник „ Цар Освободител“</vt:lpstr>
      <vt:lpstr>Народното събрание</vt:lpstr>
      <vt:lpstr>Храм-паметник  „ Св. Александър Невски“</vt:lpstr>
      <vt:lpstr>Църква „Света София“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Обиколка из София</dc:title>
  <dc:creator>IT_Ruslana</dc:creator>
  <cp:lastModifiedBy>IT_Ruslana</cp:lastModifiedBy>
  <cp:revision>18</cp:revision>
  <dcterms:created xsi:type="dcterms:W3CDTF">2006-08-16T00:00:00Z</dcterms:created>
  <dcterms:modified xsi:type="dcterms:W3CDTF">2013-03-16T09:09:15Z</dcterms:modified>
</cp:coreProperties>
</file>