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62" r:id="rId4"/>
    <p:sldId id="257" r:id="rId5"/>
    <p:sldId id="263" r:id="rId6"/>
    <p:sldId id="260" r:id="rId7"/>
    <p:sldId id="264" r:id="rId8"/>
    <p:sldId id="261" r:id="rId9"/>
    <p:sldId id="265" r:id="rId10"/>
    <p:sldId id="266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AA4B577-649C-4167-BA3A-93FB49048697}">
          <p14:sldIdLst>
            <p14:sldId id="256"/>
          </p14:sldIdLst>
        </p14:section>
        <p14:section name="Untitled Section" id="{135DE256-CE3A-4DED-A2B9-599A1584CB53}">
          <p14:sldIdLst>
            <p14:sldId id="258"/>
            <p14:sldId id="262"/>
            <p14:sldId id="257"/>
            <p14:sldId id="263"/>
            <p14:sldId id="260"/>
            <p14:sldId id="264"/>
            <p14:sldId id="261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18" autoAdjust="0"/>
  </p:normalViewPr>
  <p:slideViewPr>
    <p:cSldViewPr>
      <p:cViewPr varScale="1">
        <p:scale>
          <a:sx n="74" d="100"/>
          <a:sy n="74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558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764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634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301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453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460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607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155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982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452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87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CA5A-D0FA-4748-866B-7A9D7BD1EAE6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EC5D5-C6E1-4BAE-9B2C-410BF236DA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552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ragast\Desktop\cover_presentatio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96752"/>
            <a:ext cx="6660232" cy="61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ragast\Desktop\sofia_ger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4631068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808" y="332656"/>
            <a:ext cx="7772400" cy="1470025"/>
          </a:xfrm>
        </p:spPr>
        <p:txBody>
          <a:bodyPr/>
          <a:lstStyle/>
          <a:p>
            <a:r>
              <a:rPr lang="bg-BG" dirty="0" smtClean="0"/>
              <a:t>Пешеходна обиколка на София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8291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agast\Desktop\SvAlexanderNevski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19" y="-532576"/>
            <a:ext cx="9161633" cy="79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>
                <a:solidFill>
                  <a:srgbClr val="FFFF00"/>
                </a:solidFill>
              </a:rPr>
              <a:t>Площад Св. Ал. Невски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332656"/>
            <a:ext cx="2787459" cy="33123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5400" dirty="0" smtClean="0">
                <a:solidFill>
                  <a:srgbClr val="FFFF00"/>
                </a:solidFill>
              </a:rPr>
              <a:t>Начало!</a:t>
            </a:r>
            <a:r>
              <a:rPr lang="bg-BG" sz="5400" dirty="0" smtClean="0"/>
              <a:t/>
            </a:r>
            <a:br>
              <a:rPr lang="bg-BG" sz="5400" dirty="0" smtClean="0"/>
            </a:br>
            <a:endParaRPr lang="bg-BG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192013" y="1556792"/>
            <a:ext cx="8712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Храм-паметникът „Свети Александър Невски“ е православен храм в София, който e катедрален храм на българския патриарх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  <a:endParaRPr lang="bg-BG" sz="2800" dirty="0" smtClean="0">
              <a:solidFill>
                <a:srgbClr val="FFFF00"/>
              </a:solidFill>
            </a:endParaRPr>
          </a:p>
          <a:p>
            <a:r>
              <a:rPr lang="bg-BG" sz="2400" b="1" dirty="0" smtClean="0">
                <a:solidFill>
                  <a:srgbClr val="FFFF00"/>
                </a:solidFill>
              </a:rPr>
              <a:t>Катедралата се издига на най-високото място в София, известен е с позлатените си куполи и множеството си икони и стенописи </a:t>
            </a:r>
            <a:r>
              <a:rPr lang="ru-RU" sz="2400" b="1" dirty="0" smtClean="0">
                <a:solidFill>
                  <a:srgbClr val="FFFF00"/>
                </a:solidFill>
              </a:rPr>
              <a:t>Богатата вътрешна украса е изработена от оникс, алабастър и пъстроцветни мрамори от бразилски, марокански, италиански и немски произход</a:t>
            </a:r>
            <a:endParaRPr lang="bg-BG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2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agast\Desktop\karta-na-sofia-sofii-sofi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7152" y="-756693"/>
            <a:ext cx="17819312" cy="1033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620688"/>
            <a:ext cx="7776864" cy="1828799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FF0000"/>
                </a:solidFill>
              </a:rPr>
              <a:t>От площад „Св. Ал. Невски“ се тръгва по улица 15 ноември и се стига до...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635896" y="3357668"/>
            <a:ext cx="1008112" cy="936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493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agast\Desktop\narodnosybranie_sega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01"/>
            <a:ext cx="9128531" cy="684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Площад Народно събрание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>
                <a:solidFill>
                  <a:srgbClr val="FF0000"/>
                </a:solidFill>
              </a:rPr>
              <a:t>Сградата на Народното събрание  е разположена срещу паметника „Цар Освободител“. До 1885г. Депутатите заседавали в различни, непригодни за деиноста им згради, това наложило построяването на представителна сграда. Тя е изградена в неоренесансов стил , преостроивана многократно но основният и вид е запазен 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5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agast\Desktop\karta-na-sofia-sofii-sofi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9120" y="-870739"/>
            <a:ext cx="17819312" cy="1033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93" y="355645"/>
            <a:ext cx="7776864" cy="1828799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FF0000"/>
                </a:solidFill>
              </a:rPr>
              <a:t>От Площад Народно събрание тръгваме по бул. „Цар Освободител“ и пристигаме на... 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411760" y="2424471"/>
            <a:ext cx="1008112" cy="936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374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80" y="0"/>
            <a:ext cx="9156880" cy="6875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</a:rPr>
              <a:t>"Свети Николай Чудотворец</a:t>
            </a:r>
            <a:r>
              <a:rPr lang="bg-BG" b="1" dirty="0" smtClean="0">
                <a:solidFill>
                  <a:srgbClr val="FF0000"/>
                </a:solidFill>
              </a:rPr>
              <a:t>"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"Свети Николай Чудотворец"</a:t>
            </a:r>
            <a:r>
              <a:rPr lang="ru-RU" dirty="0" smtClean="0">
                <a:solidFill>
                  <a:srgbClr val="FF0000"/>
                </a:solidFill>
              </a:rPr>
              <a:t>, известна като </a:t>
            </a:r>
            <a:r>
              <a:rPr lang="ru-RU" b="1" dirty="0" smtClean="0">
                <a:solidFill>
                  <a:srgbClr val="FF0000"/>
                </a:solidFill>
              </a:rPr>
              <a:t>Руската църква</a:t>
            </a:r>
            <a:r>
              <a:rPr lang="ru-RU" dirty="0" smtClean="0">
                <a:solidFill>
                  <a:srgbClr val="FF0000"/>
                </a:solidFill>
              </a:rPr>
              <a:t>, е православна църква в българската столица София, посветена на Свети Николай Чудотворец. Тя сред емблематичните сгради на града.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2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agast\Desktop\karta-na-sofia-sofii-sofi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9120" y="-870739"/>
            <a:ext cx="17819312" cy="1033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93" y="355645"/>
            <a:ext cx="7776864" cy="1828799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FF0000"/>
                </a:solidFill>
              </a:rPr>
              <a:t>От Руската църква продължаваме по бул.“Цар Освободител“ и пристигаме на...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691680" y="2204864"/>
            <a:ext cx="1008112" cy="936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407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" y="0"/>
            <a:ext cx="915578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82" y="0"/>
            <a:ext cx="8229600" cy="1143000"/>
          </a:xfrm>
        </p:spPr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Президентството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82" y="980728"/>
            <a:ext cx="8229600" cy="4637111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Президентството на Република България се намира в центъра на София. Местоположението му отговаря на статута на Президентската институция и на Държавния глава. Президентската администрация е разположена на партера на сградата и на горните три етажа. Парадният вход гледа към Археологическия музей. Пред него е Почетния караул от елитни части на Националната гвардия. Този вход е с поглед и към вътрешния двор и ротондата Св. Георги. На втория етаж е Гербовата зала, където се осъществяват представителните функции на Държавния глава. Интериорът на Президентството включва произведения на изкуството - картини, скулптури, предмети с художествена и археологическа стойност. На останалите 4 етажа са разположени други правителствени институции.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bg-BG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64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ragast\Desktop\karta-na-sofia-sofii-sofiya-ka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9120" y="-870739"/>
            <a:ext cx="17819312" cy="1033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93" y="355645"/>
            <a:ext cx="7776864" cy="1828799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FF0000"/>
                </a:solidFill>
              </a:rPr>
              <a:t>От Президентството пресичаме отсреща и се оказваме пред финала на нашата обиколка...	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547664" y="2445431"/>
            <a:ext cx="1008112" cy="9361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998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Националният археогически музей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Археологическият музей е създаден през 1892 г., когато основаният през 1879 г. Отдел за ценности е отделен от структурата на Народната библиотека. Първоначално музеят се нарича Народен музей и включва 3 сбирки — Старовековна, Нумизматична и Етнографска. Музеят е настанен в сградата на Буюк джамия в София, където се намира и до днес. Музеят е тържествено открит за публиката на 18 май 1905 г. лично от княз Фердинанд I и министъра на Просвещението д-р Иван Шишманов. През 1906 г. етнографската сбирка е отделена в днешния Етнографски институт с музей. 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3875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381</Words>
  <Application>Microsoft Office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Пешеходна обиколка на София</vt:lpstr>
      <vt:lpstr>Площад Св. Ал. Невски</vt:lpstr>
      <vt:lpstr>PowerPoint Presentation</vt:lpstr>
      <vt:lpstr>Площад Народно събрание</vt:lpstr>
      <vt:lpstr>PowerPoint Presentation</vt:lpstr>
      <vt:lpstr>"Свети Николай Чудотворец"</vt:lpstr>
      <vt:lpstr>PowerPoint Presentation</vt:lpstr>
      <vt:lpstr>Президентството</vt:lpstr>
      <vt:lpstr>PowerPoint Presentation</vt:lpstr>
      <vt:lpstr>Националният археогически музей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14</cp:revision>
  <dcterms:created xsi:type="dcterms:W3CDTF">2013-03-16T06:08:15Z</dcterms:created>
  <dcterms:modified xsi:type="dcterms:W3CDTF">2013-03-16T09:15:52Z</dcterms:modified>
</cp:coreProperties>
</file>