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76" autoAdjust="0"/>
  </p:normalViewPr>
  <p:slideViewPr>
    <p:cSldViewPr>
      <p:cViewPr>
        <p:scale>
          <a:sx n="64" d="100"/>
          <a:sy n="64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93121-2D25-4853-9939-66254628409C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16276-D39F-4580-98BB-45B7EDCD79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16276-D39F-4580-98BB-45B7EDCD79A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www.sofia2019.bg/sites/default/files/styles/large/public/Sofia-kola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>
            <a:noAutofit/>
          </a:bodyPr>
          <a:lstStyle/>
          <a:p>
            <a:r>
              <a:rPr lang="bg-BG" sz="6600" dirty="0" smtClean="0">
                <a:solidFill>
                  <a:schemeClr val="bg1">
                    <a:lumMod val="85000"/>
                  </a:schemeClr>
                </a:solidFill>
                <a:latin typeface="Arial Black" pitchFamily="34" charset="0"/>
                <a:ea typeface="Batang" pitchFamily="18" charset="-127"/>
              </a:rPr>
              <a:t>Пешеходна обиколка на София</a:t>
            </a:r>
            <a:endParaRPr lang="en-US" sz="6600" dirty="0">
              <a:solidFill>
                <a:schemeClr val="bg1">
                  <a:lumMod val="85000"/>
                </a:schemeClr>
              </a:solidFill>
              <a:latin typeface="Arial Black" pitchFamily="34" charset="0"/>
              <a:ea typeface="Batang" pitchFamily="18" charset="-127"/>
            </a:endParaRPr>
          </a:p>
        </p:txBody>
      </p:sp>
    </p:spTree>
  </p:cSld>
  <p:clrMapOvr>
    <a:masterClrMapping/>
  </p:clrMapOvr>
  <p:transition advClick="0"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s://encrypted-tbn2.gstatic.com/images?q=tbn:ANd9GcQxOxgPNnzwR40LKQzsFZcATknQqPQEOoVHdUylvYQ7ihveGvug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5867400" cy="3276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0044375">
            <a:off x="1613870" y="1140791"/>
            <a:ext cx="762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 smtClean="0">
                <a:solidFill>
                  <a:schemeClr val="bg1">
                    <a:lumMod val="75000"/>
                  </a:schemeClr>
                </a:solidFill>
              </a:rPr>
              <a:t>Пролет  е. Ние сме в Борисовата градина. Възхищаваме се на  пъстрите цветя и топлите лъчи на слънцето.Тук е мястото, от което ще започне нашата обиколка.</a:t>
            </a:r>
            <a:endParaRPr lang="en-US" sz="36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66" name="AutoShape 2" descr="data:image/jpeg;base64,/9j/4AAQSkZJRgABAQAAAQABAAD/2wCEAAkGBhQSERUUExMVExUWGRgXGBcYGBsZGBocGBsaGxgYGBgcGyYgGx0jHBcaHy8gIycpLCwtFh8xNTAqNSYrLCkBCQoKDgwOGg8PGi0kHyQsLCwsLCwsLCwsLCwsLCwsLCwsLCwsLCwsLS0sLCwsLCwsLCksLCwsLCwsLSwsLCwsLP/AABEIALUBFwMBIgACEQEDEQH/xAAcAAACAgMBAQAAAAAAAAAAAAADBAIFAAEGBwj/xABFEAABAgQDBQYDBgQFAgYDAAABAhEAAyExBBJBBSJRYXEGEzKBkfChscEUI0JS0eEVYnLxBzNDgpIWsiRTVHODoiUmNP/EABkBAAMBAQEAAAAAAAAAAAAAAAECAwAEBf/EAC4RAAICAQQABAUDBQEAAAAAAAABAhEhAxIxQRNRYXGBkaGx8CLB8QQUMkLhUv/aAAwDAQACEQMRAD8AY2DstSVBapJ72TME6YqbMMvOmYU5E515k1USog1NnOt3hp0wL7vDTZCCCRMkSUEKIJqVHOZbpFMwYOfKKjbHZSfKn4lKVzVDJnSlIJ71GZKCCAwdIVWht0i92VhVYbCJOHkTEYhaAVFQdWXOfAg1Ng9KBSb0jx3xWV9/h6nVeS3lypcvLLlqTJmEoWoLBmF6hIJqAQ9xTejqcNLUEALOZTVNgfKKTa+B77DpnKKpEwJSoqSklaWIJAS44a2BMPTRMlSAmUozl035qtCaqUQ1Bwjq0YPScm+Oqvj28/ZCTlupd/nZPukpUVBAQtTO1cxDs7DR3dvOkVXamUnIkzJC5yUVM6QWnSjfOhPibVkk2sYzYWNmy5E+Zi1ICEqWpKkkqVkqp1M+hDAWtpHB7f7WIxJXNQFTEoVQVADpASSNeDnh0ik9SMIWLGLbPQ9kYqaEhCp6JxcKStUtaFLlEOxYBJmDVvNIhXaPaZXfpkSlJTMmFk5pa6BndQJFaHpwjhOyXbOaszEJARlSRV1jM7AKBpTlWhvp32wdprxMsJnMieCokIewJDoUpxVJYsXY3ET1NRNqG6m/r7ZDsazQ6cQwdRClIAUoCgdmJHAO3QCOMxe0pmdS0vKSo5lTFjMEkJzNWpURl3b0LVMXXaHbMqQspWtRWAnvcjuJaiwU1szlDgaEsNAxtPY0mfKJSXKt4KDVBqokmz1vYjkY5/6iE9T/AAptdWGDS5KCT2jTMmmYFfyBIzpJUVBpyQC2RTkkF8r6Ocy+1tqmUsYdxLqc80uUDKEkFBBzpSGZgCHUGa0X+Hl4ZKe6IdD/AIUsPwlk1cAKBL3rrFFtTZEiYiaZQXOm5wpQSQAlIzECoqDSgJIpHNr+Jp/qk8e/0+OCkUpKkV47WLKUFKvu5GRhM8ayEGWFIoHQ6SagHf6N1HZzFzVJlrnTZKZax90ySga0ClEEl2UxFXLRw+08KlU8gKRKEsZEgzDlCEnQqNT53L0Dxe7EM1cqZhpyZUuVLWgfegpALsQFaKsUjVlAsIGnructyb/Z16+QNlKju8YpZcIzOlt5ydXG6Lkj0cPSNnELdgLK1FKEfO7i1IS/jEuRMMlCSe7Q4QKVplSFKYKUQSb6auwLjtuzEy8yJKioozBLGhZO6eJ3jQfkPl6PjQy2+Oaz9iW1+Rbrw7sQWULHrcEagt+jQKftEJDKZCycqQbE8iBUa6Wq0UWztrKm4fvFThKmqSpJCiwC3KZaggg3I6Gt2oCRtH7ThM2Ilr7+SDMyZVSwpSXYJcEKcAaGpsIqtdSS29q0LsYDaGxk4qYhapqU95lUoJKi4YhJSpgAd1VCLAvaObOzlIw04AImMsJ7xio0dSVJWVGgNVGgy5fLq5W2s0pP2TdQzhMxO5l4JL5hd/xAMzPQ1uLmIwkxExSJpcvmSULQQwBIypBSKUJQH3g7WnKC5X5YUzzzFbLmhRUlLOC9yFuaeFROavCjV4wjh8aAQzk13VMC6tXsbivLS8XWNx0rMrLNK0HM4UAlbgk+EVAPsAVhDF7OKkd4jeQQFUIISK0pSlQ41Jdo50+d3wKUDnYYgkF0KBbIWCgbpcuKVDGza8QowysxApoSW3dTR6mwpducML7NgSxMTNqEksHKSQlKsrkumihpzD2heRO7xQAVRnZQZiHoSCzBJO9q8Kp2sP3wbZQDEyMue1FgbpBPNtdb0FNWjWM2kvuwQasqUVWLKSAQwscoyu9iWZ43jCXBCS7Jd3I/lFTQZcoAJe0V2OxJKACXAUwD6l3+XoBF9NXTEbrBLA485Sg1QNK3Jc5WtRKSf6IKieAvKxBcpKswALgpU5sxc+RN4SwSb1JY0ZquD+l+UEXLLlywpzt9dIM4q2a2Wk3EpQmgQpKyQwemUhzYE3FX0EI4WSVKUCHS2ZRYPlFaXAJtRyA5DtBZ+HdSgQkrWQUplFJSCd4goQ9A7MKBjeLHZeHKaqKGWCK72fLU0Kmo3l84JpLHY7Vsr8JIClFCcwzHdOgFCp92pYXpcRYIloTkSCAoKJzNWodiODi9WdoWl4ZRWoJUlLbxAGmmUtb4VMExamapcEFhV+Q0HWkPswAjMIKVOSQAcxYKBJqHPUW5W1gIWglKykqZwOBSlPB70MOrwu6VBgyQ/DxEAVNSymItSEsVvqSBu2ArowSHcUoAOETSu2v4M8A1JJWCskkkqVYEkjRwwbo31yMn4NATcqUQGIblmfjqPN4yGUJTygPDPasJ2rnSTMTiZaVTUNVGQJUkvUqzEgsksGA3RxguzVqxGK78pZKSyVo30LQxo4JKVb1Qf3PK9ucenDrl/ZjKTLoUplpBCnLzCpWpcJPEUaoh3Ycg4jHT1yxMwy1b4Uol0KJDuksFJWFAZS+kSWpKU9s3aTx7r19/b7lqSjaw6yei4nGiWhSmUWBLZVOWFhS8VOI2nJxEjIqYJK5gB7tbJm3YDIoguSlgYBtnB4vud5UueEALOV5Ux0l8ySMySRoGAPCOR7Vba78yZicLvAFZTM8ExIUwSlQylRCnOXg7Ax3a2rVxfa4+5GEe0dFs/By52EElYnJM2qgZS8tH3VEpytR76UNo8+2nhTs1RlTS5NcxAAVcBQ5MAGNmjrtj9ocVMltJIITdKQhakoZkhCCpJLEHxKs1/CKvt1IVjJacTh5apScplzFrlkFTkZFggsRUh31HCnMoacNNbcV9l8yqnLc2zn9n40TlKQhNKLcAMNMy+AoDm+dAew7O9okIC0pmZCR3aZs0ALzMMiRLGYLUaXy5t1gTmAX7P9n5v2dE1U1GGTMBS6FkLWH3DVLqNCcj1DBnrHLf4kYzFKxJwYKjLQkTMiJbXRnUtQS5o6i9kuWZnK6ek3Jako01x38vL5BlJPA72h2hOmTMV3y5ffyxKQUpbLlmIZaDmLbjOaDeUog0DG+/RIlOZcgTPDLkTjmWPF3ix3hBYni7EDSnHbH27Nnz5ikqUJkywlk51sAVC7qdszWpbSL2VsVz3hlzMQFLWJkqVLVLWh05t7dZFV7rDKQg2ZoTWVNpJ2+xV1ZfT9tuooQleZICzSjU3K3JBZv0jeG24tMqcJcubMs2YZgxKQzJqAHsbUeOd/jSpJyJmJJoVAkbyEjMAFFKg9Q4rYvaGpO0SJedKZypi1ZErS4Tm8Sk5QGWkpYUVwJjlbm521fl6Y9sFXVckl7PMtcxSUj72SkTGIUmWZuVwQq+8LpNHVwEdDtOapUhIWoFEtMo5QFNLypXnKql0q3QFeKKvAzDJUkTJiJQmMFKyd6FF6gqAShBcZgzs3B4dxOzEla1S1iYC5OdQCUrTukpQlIQ7MksAdy5eC5ucd8eGuObyCKSfqL7R7TT1TZfdgqTUy1GWKhCVKyofeOUAFyC5FOVnPxqPs5mKEkrmJKiFAkKO4GSkJFCCRU/lii2fipgHdImZJqDnzLDJIdylICrjR6kO1oPtTZ2KmzWUmWZZqVDxAKYqSlL1IKb6ng5AEdOWJp2M5LihhGKnqmrUtIQZwQvMTvAooAtNCUgOxOh4miq0LlTpa5M0BWRUuY7mWpKyTRJLjdYFtQC9TFb2hRMmTEpSsGRLSE5xdyzgijrfQWDPzLsnGJUipfKGN3zCl3pQcvWH01KbUk7T77/AJ+BKWMPB0mBxCUoy8LVzM4Nn5+kK7Xx4nh5hzEkHIHoa5QPOzfvFUrFJSCRxdy9bM9HJpC2IxpMwKaoIIIO8HrQ6Guseg3UFFEe8gJ5KNSvKMvLharcG4QAlWZTBQWpkuLmmTKoEhKn51tvXixlYrw5iCkEsSRdz4qtr5s4OgXxWGKW3iVq8WY2OjksK25s76RyLWV7Wiux1aK+bi1lSio93MIANQkKSGDJahDEUvQ9YhjMOJYdPjDbzggigIGigSQ/Ah6B4eRh+9QQVsAAXID7pLfzAvrWnmCAy0AZJguSQtmC2JtRgdSA+hHAFzjur5rz/PLJq7EpmISoBSnXopObMQ71AYhxXqVA6xWbSlM5AOXTgOIHT5Nyh7EYXxEbxCsqgl2u5ypZzWorrzaF8dhyEKNbgizEPzq9RTmTHTpOKqhJWQ2bLQsENlVuAAFTqJJDl6DXhfygCkEKLkEDKQ1B0c66wPZv4iUlg3qXA98je0WczKNJjEbySoaVJzhOpmMHBPG9DP8ATIyVoXE3KorUwKhmDBxvHkaC51LAatFirayQU1WpLJCgpkF2GZgC1wW4sKQocBMISos60hTqNGJIBGrtpUsDEJuDCQ7OzgmrcmB4PTp5xKW2VZMk1ZNG0d4kMlRuxPn61gYnlQc21I0bjwLAmFJ2FYAgFXE0AfgA7qHGnGHJOFVlGYiXdwBWjUJLkbpOg84o9SuxVFvk3hVHMcygAQXJJIcBwmnHrzjc2aAAgVURch3B1DijDzvaJSMEHUErerJWQpyA+gqKkUc3gZwYBZyFFJo4IqwD15E+nGEvPJRacmuA+Em92VZg4O7xsQQGNNHqCbWjIjgsEWIZ/wCYVAIIsben5ukZEp+E3cufz3LaanGOGetbU7DSkSiUpnzJ6U7mYkJC3dJeoDcCqtNYoJeBxmLWmYFBU1CFDKpwpYSSB94kN+IMVgWqWj0iRhcQQFIxgWDUZ5KTxoSgo+hceUL/AGTEyyT9nws4k5iUrVLWTxZaF1/3COqf9Im0o4j2vP6kI6rWeyqw/aVcsS5ONRNwwQkCZNWO8QtTUHfIdKQb74GkRXh5aMWnEHFS14dYBBC8ysyfAkKSSSLFwa5a87BXfIkqWUTULLqmBZlzZVfECylLKQkZaNQWirm7Nw04CbLkoBLKE3DonSJlCymUmWQqrhjcaRXUipVHtZX52LF1kQw/ZeZ9u76WmSlKXmoUlazLWcwGUlJeruSBQgUILR0O0sdMlnuJctUwmUVFCX3cxZu8cHIku2UPYUAil+xYrDj/AMLOdCcxJnyMqUiYpIWpc5LAkMFElDliTqYVkbZxXeygcVhFqnLKCDmWpSDmCU5US0skvmBzC4pEpLw1tji+8DLOWQ2ViVE4dOInplS8MtJYHdsoy0qIIykUFXoEsd5gXbm3O9XMk55c6ZNTkK5CATKw6iFTHWTvL7sKZCauoXLRSbV2dNUZmImLkBfeZO5koKlKWlVc0tUwlXhoxGYqclrq4bbM5MtCMKr7Q1d+WmWoKIIKcqnzMSpwFcwGLxHSlOLy19RpqPKKjYXZ2YnaOKWlZWvCKVMSJSCpc1RU6AhIJCcwVcuLg8R3mHlyZUhOKXMVMRMQEhaVnPNU2Xu0yyQMxOcqMx8pB8NSOT7KYzFK2jjzLlyFzFo+8StSpSWUR4GSoPXUNzaLaVs/ETpqpkyRLRNJzLMvFTJZqU5TkSjIfAnfc5lJqrQW1Yxk9zVtLH8CRb4OWwmGlnE99Ol/dyinRSiHJyiYkkBSiXsQB3ZpSvUYHG4iZOViAckndJTMKikpI3ZiQ7EApCiHFrmIyNkLTLEoy1nMVKKs0k94pWYnPMVNcnwXRXLSIYuRiDKR3kvvXJzqVNSAx3soASMoFNVAFFw1OWVqn8l7FEuhPbS1znSxUlgRLCxlSQSNwsb0DvZQD70ObMw6lhZRLRlJCgksCkpdkzEgkgOlKmarwDZuKXJWZaZBVLcA5lSjNcHdyutinKSmn5neDbGlqcrShKZq0MyplwTpLBLMBQ5hfg0ckYpVGPnnjH8+w3I/s3AKQhCp+SYZdRlQAkPoBQUSzEAN5Q2Nqd4kqlpMxiqoDB0moJUQKEc4jNld4lSStanBDUSE61SBU9XikxuwJ0xmxGTKAUJSCAqzqJBvejUI5168LKQMkcRhMk1CBLZABUQCQhBqWA/EpxdvKISdhoSZkxIOYh3zG5LMBWhJsb1EWUjCEy0iYrOsJYkF7+E1F2a8LiSwpukCra38qPcwykqxgDXmV61ErMt0eLLmqlKuBq7KZ6G70JjJmHXnSEEVKakpIBV5kka1HEQZbqTVSXdThaXdwXHVmvyaoosiRkCwWUksXFVIBcZQSakg5nJA3A5q0QlN9fn5/wAM42GOJKJZSrJwAINXqElIpmYa2+MVuITmYJ3FKYmhDkOCAE/hoFAD8r8oYVikrUlUoJCXKVIJZSiDQmWCVBwHaut7QtKxJVOAypB/y94gAmqSSSwGhdRpq1oEYO7rPIXInJmTEJypAmBJUolJCnY1cHeSd5mDvW9o1KImpWVEOskmyQlIKKgkghlZalgLvYEeKxmcbqUoypSgAChTcFzVRqSSRWmrQvjMqVXQUlKSkkBiUsHKSHq6rjq7VKi3zhmwL4jFlC0g7oADl95VBvboFi5a4fW8SVMlmXlzHKnMQQkAqTlALkihc1JBIZOpeASkyyhWclIS5QkWK+BsBQEuwNB0g+FWiYJgyqSQkupKsssrJCcy2DBJ0AN3H4g15UllcCrIlsuWoKmJdIYb1nLP4dSeHxYOzctYBzMTokGoy3TQ81ZuRio+0stQSoqCiOpbidEh2uKNG5cxTg3a2tTpUcTFpxcnYqlRdKURlObeURcMkinKlj7qFcSsMlKQXADtRlfiHN1B/O0LS8OSWUpNSAzlhwKrMBmN2uYLh0BB8RUoaiztuuLm7f7ohsSzyxrbVC+HxDMFkqTVkuRcDTgbU4Q0vaJLkMC1VZnVSznq3wiIno3WDGh38uVhWyXNmvreIS8SgOS6k1YUo49RWhq1OcFpPoHHY/h8fuLV3gBADVYlwgGhNTlv06snJnFK7pQkPVRcOBoeNgG/uAbOU6SEqUlTFKXqHJbNSh5aE3pGpiWDqBS4cEvU0sW4F3FLQVFZrsym1Q79uygbzIqGdK6mpADMLPQfOMhBE2WSM6TSjJLUY8XLvesZBcY9pv5fuUjruuV9T6S2kVyZgVLTmSsgTEOwLkDOFE0WLcC9TQM5K23KUWzZFBTFKwUF70zAPa4ccIkZlWNksQTwF68nEQxKy1WBzppahNDxP7GkemcY+FA2r8o3LlhIYAADQUEBkSyAwJI98YOBD+oAOMw3eIUgkgKBSSLsaFvKKpeFlESpq5HeTpZyAoSHCg6SWcbtHD2BDReQmdyb/LMp/vSKeqQf+A4wso2FM5qRsdMzETsSgLDneSsZHNKilGygvcuxYRpPZ2VJWZqE5ZszI5IBG4pJKRZgcrefKOmx07LTzpFLiVMDdqF3oDzF/lWOFaEYO3l5z7lt7eFwecbCf+N7Ss+UE1peXbjeOvOAStiqqtFB0kcSC5oWD0ILVBjkezhJ25jzqUJPL/R4VjuFYtlF34Pq3O5+J66QZ82ZcFdPlrQCFfepNKNmtqmgV1BH9JjlGXImKSEE4fOSiWUqOUkpZTq0dyHLh7PHZYiY5u/Fz8/QlxFdi00BZLvcpBuMrvelm5xx63iSrYVjt/2OY2rsYISZkkSZXiJqFKdn/EaDpZzDexsDIITPlpDszjM2Zt5knWrPA+0OFCd5CVFRIC1hSvC7Wc+o5dIt5UvIAlyS1SQHHpT5CJ6MJK3PkadPgV25OxGVsMl5hUlJIUAQk1Ju1CRezvoYr9kbZxU4S1mQkIWpSgsE5gBlYkLJufUAgiL0zmGj/H1gMzEHSo1A06e7R15S4QioUx8zLmKQxo6n3VACtfw6UP5aEmsIY7EHKCCFAgEsQw4BTcwTV7CLKZOSSUgkUpbNatRerxVGUGU9HpSh9uz+USjFcmkgEycaFZygEBiQ5IBo34TQ6UrEFgKGQKzEqGUguwaoypNzSjE+lWp4V3YzbzMkGhZLAsUgOHu/9UAkKVLKi6kLCVUy7wBTvKBNi2Y2oLXpF8WuQpCk5FE5kl8oKCAxswdk1SwBr+Xm8BTgytSUpAQWIKyo5VM5z18FGYakXcxYrnI7opGUqJ3T3hOjBAQBxOZzeKvFT1KUEAF6JYKBBPOrXvZiIppycrXFfnFgnS9Tc3Z6pUxKiGS4dy5sDo1NQDdtbwkuZLC92gajhwHDXNCXq/nQsIOZUyWAEmW8wEZCyillXD0Q5BHrSoMLGZmLqGVJoCd4JZtRVhZ21ikM5bvr8Qj9EERJQEkulwcoRvOokHMfQcXNBV4V2nmAVLAyDdJS5AILZbsCBSNYtASpORYWFB93Nc0KampqfX0zazZEKAqQM1CwP4d43JHXwmt2pH/JPmwsBs7CpMxSJid4hITxBLVDdR7pDqMJLlhKis5w5y8BdKkk3BykuDTLXR69WKW5K1hVrnM7sdL2D9GiUrFrUoKVv0LZgC9Q7k8HvVn5w04yduwJpDuLkslRBEzmf5iQSASH/qrerOYVTiSndBBAoQLGht6qq+vlBcRh1KzIJz92pnBZIY5SQNcwSGD0CXtCIDDKm5drsWow4mlutYnCmshbLBUxJCc1XqQk0FSHvUmmuj6iEgr7wFQDZqJVZh+cA+6waRhmWCpYdQABZiMzEKSGI1F9H5QBU0AgMEgUOUerKNT51rBSSwjOuRxc1kvlCgpRLuQkHlxYEMPKEphqVKZT2qTQa9NIGtAAJzEng3142+MQWrMG4eY5l/LpGjGuBZO8GKmcS4FvflGRCWC7NaMh6J02fVG0UFk0o+V9QFUqdR75xGdiHmJfVTsDWgVR7HeI/tAtoY1SkKSCHAzpIBBdDKYpNjR9QdLQkic08UT4AS53Q5FdXdLf8hbTtbAdIhD3DfP1gqYqVzi4dYPGjjySPmX6RYomOAQ7H0hkwB4hNlBQY8QfMFwfWJJfWITSWpDAA4xbWv7q+jRSKlrC1LyuDUi48+V4ZxE4irv1/S8JTdoKIUlwQR7YRy6lN5KRR55smcP49jyAEgy0lhp/kUp5x1i1dX4fLW9I4rZif/zmNDH/ACxbpI/aOvVOrWpAs2jXpwa0Rm8/ApHgBPUQz2LV5i9rRpPq9bVN7Pe0ExAY0sa9H58Ir5swktrUN84VqxkCnKOYOffstEwtwQ1S9dOQA6/OF8TMqPl5xGXN6Dz/AGgyVKwRGrdB/anGNqoHIf3al4B9pYUA6v8ARvbxFClHeBDAij1q9hcxGc/MZY4IzA4rrUln61I4aRXKwjk301I+vN4fdL1pU6ObBorsTiFEhKQXdrVPDRoRS6QJMVVPIWDmLBQNSpVn+DPRxT1gU3MQZikl1C4NyokEhmalG5nlGY2UpLZgxrW/LSmh1hYqWakkpBZ9PdYZQv8AULbWCKUEskuotR8xHIMG4H06wOZih3qVKB3WSUhRFBSqnvcc8oiYxJBcNZiKkEavY1bQiFZhdjXwjhYDkzD3WKKNvIL8gWJdW8VKKlsQoqdgLhQu9B6A1ESBVlVlXLdQqCCDSrAu9bNT4mCYeRnrlzpTVQSS4Sm93Ad71apaFVLvlcacaE0Bpenwhq/1XRr7YqRmK1KISQCQGUXJKaPxvfhrEMXilLQMxzZeKuOmUh/wkvaog8yWQWLvQn5ixYXtpaFJyfWLULYLD1duEZKnZFCiVM4Y2sR7ItSNIl5VXb9/fxgEw15vD1YOCwQjMjMVuokuioLNfNqD+V+OkDsUrBJKXahDN8mcf8oijMnNU7wIUeRuAI33eU1I/LYAEO7FqqDj0blESijYeZjApSAlO8EvmSt1u2Yb34W1DPUg8lpqiKBy7lnBIa71uG+HKMQsi1BmzZbVbq7cn1MSxuISTupygkmrZrlg4Z6N5mAsPAWr5AicrKUgkJKgpiQzigPxiKTWoceeUnnV/T4QaZNC01cM1SxLa6Eu7axhklKX3vR/f7wbQFCzapzHMPQEniKk601+EZAkSSzmnKxjID2mS1FwfT08IyOEpSoOUsWUDxDprdm1iiwClkElWVgE6PQUAfgG9mOgCZqwp0kvzYW4KFfVrUjmpCSEKSzFK8pJYAGga/EG9I6XwTXJaCeTvIDcS9X58afO8W+ztqDwslPSg8gbCKIzEAkISscaJBYA1csb8onKnkLSCSCK79C1agNQt68DCqTQWkzsETARSvT6QpjF5kuHpf8AeEFT2YAglncHi509fOJysQqwOr+6RVysnRr7GVAvT1BirxKCDenF76PFsULUa+tq8nNTCO1ZQBZm1dyq/Es3GJzWLHjyeZbILbdxg4ym4/8Ap+kdfiJdQrUWYEG3F/P2Y4/ZZbb2L/8AaH/bhz+vpHYzJjswf36D+0cs8V7DrIiMRpRjVIZqE+bF3pyhecQ7MC+uvlwic1FS9AXDcDekLLXVlEtx5avrGwN6AMVMfLa7ekCK2seGlzBMaGytoffWBKSzEegq/Dz/AEhnVIC7MmLPMX/frAJswpdiagAt1seP7RObMB19YBiZ7gVr8oSr5MwKsSQQT8L8+hr8BA1TgzgF6uX915j4RElzwHOIYhfB2Hv9IGyNgRrF4srqohxT9XLVMAOIBSxNgLh7W8usRWPOI5mNQL1HLUcYbZFKkB23ZtCakln0Df1P04/7Q0AM0OWdIN01sOmgvaG1TBpQXFtKkdbOIRxCUlddAzUJDaDlCLnIbpEZs0kEpDIDA0AfnzNvQQaZs5QQSuY2VQ+7bMXAeo8LVYPx9VTO3crWFDrU1fiGeITcUVS0SyQEoKstK75BLm+kZxlhRxkya7FZ8wlW7QqskPRzZ6ezEl7MmJz5xkyBzmuXcBuP06mIIVkUCCxFQRcFjV4EuepZYk1v6/q0dSqiYviFMoUegpC63BrpBsShikcPoYDOQXLl4cLDFyN1/WnlX9Yi7fhZ/bVgmQsGLilzXjAJirvTy+sRuynBBKyXrGAbzmob+1ogpqa+X0iC1VhxLH0B9K2oHPvqY0uaHbK3Ny/NzWE5bn+8H79yxcnTX2YRxopvwb712qS3QD5DhxjIio5TT9/jGQa8jbvM+nMP2iz+MhIa1a1qxAOmkVGGGeetCViXLKzNCiwqHCWf+p/LlCffhwGy0uCb3D8NNNLwMYtSFkgueIJDjqG9iGU32K4ot0q7uZvFMwFw6Q7G4oX5+QMWc1XeJSVqcWGbKMuh4EF2jlxMuSnV+NBoavFhg1pUoJCUEmgNd0Bya0PR+DHSApBcS8workmKU9GJG75Esffq0Uhy1cvk5HX3SFsAMy1S1qBbSyiRq45Nwiwm4ZAsHPB6nRyT84quCTEp+KdISAA3D5mK+dMSlLqchwKPQksNNfrBStiwv8oBOVTjyfWEnKlbGirZ5TsRQHaGe4cZsQ4H9BPzjup8xL5ku163r8qe6RwGzV//ALBOr+KdX/4zHezwwrrx0brENV5RSCwKLVmBbXo3oYUdhd+PU6QxOnOzH6dIRmTXp84VGYLEKIahaMKmpx505ac4Bip3Fy2toipVr8OkM+EBchlFzy9iFZygzCntvYjFzWvApyrHkICRmAzORWr3HwjFqB6e/wBIGpbCIE0Hv3pDNCojNmVheaH8ucEJu/k8BmrjIxOXLeguS1Lh/o0LlRSVMb0to1ffSCpmXp5f3hHNvEl6nTmeMZRu7CzU41aAitoJMD2gKnctFEhAc0+xA0KqOUTKxAyQ7Np9YagEMaty44k/WBTD78oJjUMW4FoEsQyCwiV7vxL+TQIg+/rEpaqadYzJ6RHse0CvEMh+kGNOkLle8wh0B0ETKpcDp/aCygAPKp5cKQIDm0EKgAQC/l7+MB5CDKgOWnpGRuYqlmb3aNwVkVo+icTsNaTqtL5etH16s9r1EUwlkzVJSlW65qkuGbM40qSPSPSkARy2y1g7UxB/lV8O7Ebajb2Ql7MK2UJdFA5vyOA4ypIcW53twsMB2dSPEkEGoqUqHIkXs/1i6LRoECMopBcmK/YDLmZpaQQQAQVc7ilS3ExvaM5JoKqHw+kNic9qwMMCTqbw1i8lLk1ILG3PjAO9uAL+cXs1KSGblRoGsIYtlD0ekK2jUeIYDd7RTf6p3xkkx3eLF44eUkf9STQ7jNNrx+4juZl4E4psMW0irnkVp79/OK5Ey7+/f1i0xSIp0liYG1Ua2ax0wEWY6+3gHfsNY3iFUheYqBtVUbc+SOIxL3eFu8b0jU1VYAVQ6ikqA3YUTwL6cIFNnpIECmGBplO9QGD1jbUGwhxIJrQQCfOHF4iJZL8rwJUFQRrCTMQ8KLMSUYgs/WGSSFszv9LUaBd7qIxSTwiOUsY1IxArrEFqrWNlJgbadfp7841GD7S8R6mF01EH2mp1q6wumwjILIhWhDxKp9vAViMQoiM0AmVVbT4QrOO88Md5AFnfEFIzMzkiNCcWHKClUDW14wDBPJFXvGQKSq8ZBeDH1Ke1KHICZhbXLQ9KxRbO2sE4yYvKs5yoMBvB1JNRyasVh2tNBH3sw2r3ims9m0NPKAKxK3KgtQVleilOSbh2vzMRtDHoC9qH8MtZPNJjFbSVpLmf8GjhFY5Tq3yQCKvMqDdXkdIGMcp2IAq34vzMTbhX4QtjYO7TjlCglL9Iw45Z/wBJfvzjg1Y5QJbeFcpZVbkdHt5xqXtFT1CR6vdNb8CT/tgGwdf98TVKwOFYkor1lnyEcgNoqdsoZy50qVN9PW+sF/iO6+Qk8LBst3D/AIjltasZyNg5bDE/9Rq3S+Ze7r//ADmPRcQlV+6VHksuaRtgkBy5oePcdOMdurFEpVuB7UJFwt2JFwQi/E9YabqjRSGcTiyfwK9+UVakmu6r35Q39tJKt0kUZjUl96tqcdaRr7Spv8uc7Bwljr1c3asJvQaRWLQSLEe+kQ+xqIFLjiIdxeKIBdM8NqzD1e1xCqdrAEHvpieWZyOu/wAIbfYKQnNwJ5f8h+sBVs88vWLH/qLL/rTjQfm15F4hJ28VzJcsgqzqSh1JluHLOClOZ+DluIgpthqJWLwjCpT6wpKxQCSGS73bSOx2nsFS0pEsOykqU62cJL5QK348o57FdlZ1GSCp94gj1YF+JtrDRl5glHyKmbN/CljxaxaITUReS9iLSmslJOhVQ0YPf4F4yZhJ1zKS3Jv1jOfkbb5lCU80+saloBSTzHoXi2mYGYQXQw8nrwhD+HKT/pk/1B/k0ZTA0LHDnin1EDOGVy9f3hz7Oq2QC3H9YgpKR4pZPIKy6tR0mNvNSBS9izVoKkhJDt40AvwAUoE+XAwgnCqCspooZgRwKSxra8WcnbC5WYIM+WkVAEw5RcgkBgXNy0ILkJzAkHK1ah34wbM6A7R8RgQFB0Hygu0LxFC90cqaQyYGakyCR4XqYL9l4g+hjMKQx3m6wZUkmy/QxrNgUXJ4A+YhGYk5wLGnxi0OBXos+sAmbMWS+Zzx6QbMxWZKMAUCNDD6sDM4v5CIpkTAa1HBh9IxqK8q5GMizVm/J8TGo1go9cV3rj7qWAWqc4HqTSAzcaUmv2fzmsOd5ghATZeZRTLwQJC3ZJWKoFGUiltKBzA8Yhp0msoAiXVISlgJqfC8wji9AGctcjk3K6KbR07aAscMeiyr5LL1+YiKds5n3UPplROU50BIoLGtbQlMxaCT3c6ZMQFF1BASC65ZdQyKyhw4d7C0L4vHSkJBE2ZMf8rAAgzRViniDSkFS9AUWSdtl/8ALST/AEzOIH4lB6qHrEhthd+5Bo9hZn/83hFLisYlKUKImFN/Gss5lqqCQAWt1HCIompJSgSs2ZJWlnK2ytqKsUmwqTe0G8cAovE9oCQP/DitnWlGoGqlNcQvN7UrTaUgdZgWLP8AhSOHGOewmPUEApQDXK4S5qQTXWzeZg6cbNCZa00UC2ajgBKcpAVamb0g0u0Yr520FJ2mqaUKSoKIKSk0Jl5Dukkgdax1R7QkEf5yQVgH7qVZ6sVAMql483Vipi5pUVqUtSqqJ3iSbk8Y7z+BY2YgjLPOZSVVSpgQFOolRB1DdS8PNRxg0bLBO3gW+8nCgqpQQHIa0oE8fdILMnyyA+IlkOxzTJyq80qysOMIyv8AD/Eqru1U9VtxqRlJfmefWH8J/hmd3PMBu7OeDNYfDTV6ScYjpMqMVtOQkpylCvG+WUAoOE5SCp3q+uhgJ7RiyUzH/DvBPmyANfmY6+R/hrLDZ1rUbUQEhmYA+L1pFphuwshAG4S35lk/C0DbEO1nmWKxi1KJ7tnAG85Ziaus1qT+gh/ZHZ7EFaFhJSygsFmDh2VUMY9RkbCloLpShJ4hIB4Xg4koABv50+kNdcB2ooZJnWLHSzQymQpvAn0eLVUxPAtyEDXOAHhaFHK8yU6hI6CvygC9mI/K/Nv3i0JSdSPT9IEocFf/AF+tIBikm7FGgPSFTsQWdqaj36x0CwPzP5tC02egXU3Nx+sK5JcsxQzNgFnBHpCWI2CpT6jhzdx/aL3EbSSmy72cP5005wnO2qsh0FJBFLetAaVgeNBZsFI5/E9nhUkEEgAlxYNy5QjM7PoAZyOZI/YR0OL2hOUGKwkX8IJIejWfhYRW4mYqj51E+Fkg1u7C1OQZtIH9zHrIjijisaa+f1g+CwwUgErAqRYnXpBNobPJqlsopQv8njWzMUmWMsxDgl3b11FKaNHQ53G0SZJWCH5x6H9IgvBpaix6H4Ui2k4eUsEpKaEACqb+Z99RApmAIdmI/lBIJ8jEfGQNrRVKwYeix6K/SJIkNZYHR/0iwOBJqBx1b4e3gCsOQWqD0IhlqoAMTGutJ9Y336eIPvpGLwijoS/n7/vAjgVVoYfxjWwpUnQgxuEzK4t9YyH8Q270O02B2SxCZszLLnjMhaUkSwDvJLE51JylwNK7zVaGcN2AxaUJT3RCfxlSkgK+8ScoA3k7qBfX0j2AyufxA8rQAuXGVRd7kNRrkHV/gbUhLOjacDsbsDNlSlJIljPmBPeZsyTlIolq7pFjRWjQU/4cJVKTKK0pQkvRJKzfXMOJ/SO13g4yp4tcvqan6RmYgUSR1PnwgWHacmf8N5ZDLmKOoKEpQRZq7wNh6Q1hewEiXV8QosQSZihQsCBlAoWr0i/ViCHcEfL5QpN2symK0Di/it1gbkg0Iy+xWFSX7lJ5LUVDqz/MG0Oy9mSUAhEtCQHolLwGb2pkoVlUtIPJzbXla8I9oO1eGw8pcxZC2AKUirqJGXX8zOrTyhVqRbpM1HgeyA+Ik85kv/vTH0qvEJFhY2PWrhII+MfM2HxIlzUrSPApKkg1G6QQDZ7DhHvuyu2EnEIQtBYrSFFLBwW3geh+hi+s9tNk9LJeJxSXtWrDKfUcImrEDnXlyf5QqjaKdVEDiwhXE7USKFXlnYt0pEHNLllaLMs4FXIfX4tboYGuS9ioe+dIrpWIC2KbdT+ttXF6ROVPd94+QB9eEbcmYc+zhmGYNzf5vEJpRxY0tT428hWFZuY0FTqXIIpdhfThGJk8Ryqx+pjWEOJ44B+VR6kB7wjidoAPlQlShoyc3RgHjfdJBdkg2fKAW4AtQRITffsRmZFLie1RQGKUoU4S1CXuRlep15esVmL7TJIc4hSSHcB9K1ajF+MdOVIVQpKuocfJoQnYORUlOVrEpSG6EI+B+MQlpXy2NhnPS9ppWB9454vxHM60vWkb/iMsanmSDalqV4/WLLG7CTMIUE+YKnI1Cg5B9+Q5+wk5lVIB8SVMsNwd6t53NIj/AG6syhHsrUTmGYkgKscoOYHwqSQAWN26RLD1AJXmv46K8VmNSHZugtDO09l96cypjlgLFwzMwQAGAAo1GatISn7DSC5UEuSSwIJdgd4KTS1FEgPzL56HkM9OL4f3NrwSWG8FB6gBgb3Yuzc9bQtPwssqSW8LAKCSm+pLHrWtnEDV2YQoUmBw9nBc/mOYknzjR2XkGUzFpKqbyUjhVNqVbdd+ereC12L4V4RFODlDhmJoqiSSNKHUGI4nBSwxmHMS4BKiS+tNWr05QGdsFSz4ysk2a7O+8ot0vrzjJnZ7KF7pWutcxIFmCgkHT6u2j+E//QPARD+FS2zImFLi9HY8tLda82jacPMQk5VpU38pGtKj3aNI7OqUkZhkD214Cpd9KBnPCMR2ZZNFWcKUEn8VGYGl+Ahtj7l9BPBFpuLUGzd2W/mBemqSD+sS+1oNmfzGnrzg8/YSlb5WpeZ3UpwokAUep6i8SOwwrKlWd2Ip4QHsTSjUZobw40bwiumThoHro/wNH19IErEZny+pB87gezeLb+EFD5CCLGqnahah6RpWFSAxlkO1QnP0vSKKCDsivMrZClKFAwpfnqFN75xkPolsoZJoSz8En0YfOMguK8h8eh6NL7Q4mYtAE0IcZt1CWpoQX4xmD7SYiZMyd7lc3yo/KT+Xl8YyMjylOT7fIr4K3HdpJqiApSiC4u1+ggUjaK1A767E1USN0204fGMjIksvIls1iMcoAn8wNHJuK1JJPS0DwJC6rBISTYsaAGhILXjIyBFGu27EsficpdIHm5NwQHpx84V2nhDOSUKVTdNABWlfjGoyKwdKMlyDk5HE7JSm3O/Vof7PhSV7igkhiHAVcgWND5iMjI9RyctPJFYZdHGqcAlyAzjd4XaNDaqpigCBm/Ma6kUEZGRxbFV0VmWuHmrS2+XUA5FDvAAs3WNL2tNRnWlWUCoSA1LhL6j4xkZHJHkPQTZ3bCbMDsAw6uwNywOkWsjbExdSU0D+G7HjcesbjI6JNxnSZSDseOIZAUHdRcuom+gJt0tSKzDdpTMWE5GfN+J7f7frGRkdik8HRGKadj5xhZ29S8DmYojj0BaMjIqQQpNxPBLUJuTYE8eXxg+DkJmSs5zBxYK8r/pGoyJtsolggpG8WoGPNjSoP6vAsOsTDvJS4q7c2+sZGQEMGKRZh1ppAJuCKnqm71Rm+o5h4yMjWLWDasOG1geHTxKlMTcjQtRgIyMjGXBi5aHJyJd7sCTzdozM7OAbRkZGQGKylDeo5SaFSidPKlbRi5jgadOravGoyD2MFXJccDcFg4PGBdwwJc0B82/tGoyAAgnChYBNXAuAfnGRkZGt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8" name="AutoShape 4" descr="data:image/jpeg;base64,/9j/4AAQSkZJRgABAQAAAQABAAD/2wCEAAkGBhQSERUUExMVExUWGRgXGBcYGBsZGBocGBsaGxgYGBgcGyYgGx0jHBcaHy8gIycpLCwtFh8xNTAqNSYrLCkBCQoKDgwOGg8PGi0kHyQsLCwsLCwsLCwsLCwsLCwsLCwsLCwsLCwsLS0sLCwsLCwsLCksLCwsLCwsLSwsLCwsLP/AABEIALUBFwMBIgACEQEDEQH/xAAcAAACAgMBAQAAAAAAAAAAAAADBAIFAAEGBwj/xABFEAABAgQDBQYDBgQFAgYDAAABAhEAAyExBBJBBSJRYXEGEzKBkfChscEUI0JS0eEVYnLxBzNDgpIWsiRTVHODoiUmNP/EABkBAAMBAQEAAAAAAAAAAAAAAAECAwAEBf/EAC4RAAICAQQABAUDBQEAAAAAAAABAhEhAxIxQRNRYXGBkaGx8CLB8QQUMkLhUv/aAAwDAQACEQMRAD8AY2DstSVBapJ72TME6YqbMMvOmYU5E515k1USog1NnOt3hp0wL7vDTZCCCRMkSUEKIJqVHOZbpFMwYOfKKjbHZSfKn4lKVzVDJnSlIJ71GZKCCAwdIVWht0i92VhVYbCJOHkTEYhaAVFQdWXOfAg1Ng9KBSb0jx3xWV9/h6nVeS3lypcvLLlqTJmEoWoLBmF6hIJqAQ9xTejqcNLUEALOZTVNgfKKTa+B77DpnKKpEwJSoqSklaWIJAS44a2BMPTRMlSAmUozl035qtCaqUQ1Bwjq0YPScm+Oqvj28/ZCTlupd/nZPukpUVBAQtTO1cxDs7DR3dvOkVXamUnIkzJC5yUVM6QWnSjfOhPibVkk2sYzYWNmy5E+Zi1ICEqWpKkkqVkqp1M+hDAWtpHB7f7WIxJXNQFTEoVQVADpASSNeDnh0ik9SMIWLGLbPQ9kYqaEhCp6JxcKStUtaFLlEOxYBJmDVvNIhXaPaZXfpkSlJTMmFk5pa6BndQJFaHpwjhOyXbOaszEJARlSRV1jM7AKBpTlWhvp32wdprxMsJnMieCokIewJDoUpxVJYsXY3ET1NRNqG6m/r7ZDsazQ6cQwdRClIAUoCgdmJHAO3QCOMxe0pmdS0vKSo5lTFjMEkJzNWpURl3b0LVMXXaHbMqQspWtRWAnvcjuJaiwU1szlDgaEsNAxtPY0mfKJSXKt4KDVBqokmz1vYjkY5/6iE9T/AAptdWGDS5KCT2jTMmmYFfyBIzpJUVBpyQC2RTkkF8r6Ocy+1tqmUsYdxLqc80uUDKEkFBBzpSGZgCHUGa0X+Hl4ZKe6IdD/AIUsPwlk1cAKBL3rrFFtTZEiYiaZQXOm5wpQSQAlIzECoqDSgJIpHNr+Jp/qk8e/0+OCkUpKkV47WLKUFKvu5GRhM8ayEGWFIoHQ6SagHf6N1HZzFzVJlrnTZKZax90ySga0ClEEl2UxFXLRw+08KlU8gKRKEsZEgzDlCEnQqNT53L0Dxe7EM1cqZhpyZUuVLWgfegpALsQFaKsUjVlAsIGnructyb/Z16+QNlKju8YpZcIzOlt5ydXG6Lkj0cPSNnELdgLK1FKEfO7i1IS/jEuRMMlCSe7Q4QKVplSFKYKUQSb6auwLjtuzEy8yJKioozBLGhZO6eJ3jQfkPl6PjQy2+Oaz9iW1+Rbrw7sQWULHrcEagt+jQKftEJDKZCycqQbE8iBUa6Wq0UWztrKm4fvFThKmqSpJCiwC3KZaggg3I6Gt2oCRtH7ThM2Ilr7+SDMyZVSwpSXYJcEKcAaGpsIqtdSS29q0LsYDaGxk4qYhapqU95lUoJKi4YhJSpgAd1VCLAvaObOzlIw04AImMsJ7xio0dSVJWVGgNVGgy5fLq5W2s0pP2TdQzhMxO5l4JL5hd/xAMzPQ1uLmIwkxExSJpcvmSULQQwBIypBSKUJQH3g7WnKC5X5YUzzzFbLmhRUlLOC9yFuaeFROavCjV4wjh8aAQzk13VMC6tXsbivLS8XWNx0rMrLNK0HM4UAlbgk+EVAPsAVhDF7OKkd4jeQQFUIISK0pSlQ41Jdo50+d3wKUDnYYgkF0KBbIWCgbpcuKVDGza8QowysxApoSW3dTR6mwpducML7NgSxMTNqEksHKSQlKsrkumihpzD2heRO7xQAVRnZQZiHoSCzBJO9q8Kp2sP3wbZQDEyMue1FgbpBPNtdb0FNWjWM2kvuwQasqUVWLKSAQwscoyu9iWZ43jCXBCS7Jd3I/lFTQZcoAJe0V2OxJKACXAUwD6l3+XoBF9NXTEbrBLA485Sg1QNK3Jc5WtRKSf6IKieAvKxBcpKswALgpU5sxc+RN4SwSb1JY0ZquD+l+UEXLLlywpzt9dIM4q2a2Wk3EpQmgQpKyQwemUhzYE3FX0EI4WSVKUCHS2ZRYPlFaXAJtRyA5DtBZ+HdSgQkrWQUplFJSCd4goQ9A7MKBjeLHZeHKaqKGWCK72fLU0Kmo3l84JpLHY7Vsr8JIClFCcwzHdOgFCp92pYXpcRYIloTkSCAoKJzNWodiODi9WdoWl4ZRWoJUlLbxAGmmUtb4VMExamapcEFhV+Q0HWkPswAjMIKVOSQAcxYKBJqHPUW5W1gIWglKykqZwOBSlPB70MOrwu6VBgyQ/DxEAVNSymItSEsVvqSBu2ArowSHcUoAOETSu2v4M8A1JJWCskkkqVYEkjRwwbo31yMn4NATcqUQGIblmfjqPN4yGUJTygPDPasJ2rnSTMTiZaVTUNVGQJUkvUqzEgsksGA3RxguzVqxGK78pZKSyVo30LQxo4JKVb1Qf3PK9ucenDrl/ZjKTLoUplpBCnLzCpWpcJPEUaoh3Ycg4jHT1yxMwy1b4Uol0KJDuksFJWFAZS+kSWpKU9s3aTx7r19/b7lqSjaw6yei4nGiWhSmUWBLZVOWFhS8VOI2nJxEjIqYJK5gB7tbJm3YDIoguSlgYBtnB4vud5UueEALOV5Ux0l8ySMySRoGAPCOR7Vba78yZicLvAFZTM8ExIUwSlQylRCnOXg7Ax3a2rVxfa4+5GEe0dFs/By52EElYnJM2qgZS8tH3VEpytR76UNo8+2nhTs1RlTS5NcxAAVcBQ5MAGNmjrtj9ocVMltJIITdKQhakoZkhCCpJLEHxKs1/CKvt1IVjJacTh5apScplzFrlkFTkZFggsRUh31HCnMoacNNbcV9l8yqnLc2zn9n40TlKQhNKLcAMNMy+AoDm+dAew7O9okIC0pmZCR3aZs0ALzMMiRLGYLUaXy5t1gTmAX7P9n5v2dE1U1GGTMBS6FkLWH3DVLqNCcj1DBnrHLf4kYzFKxJwYKjLQkTMiJbXRnUtQS5o6i9kuWZnK6ek3Jako01x38vL5BlJPA72h2hOmTMV3y5ffyxKQUpbLlmIZaDmLbjOaDeUog0DG+/RIlOZcgTPDLkTjmWPF3ix3hBYni7EDSnHbH27Nnz5ikqUJkywlk51sAVC7qdszWpbSL2VsVz3hlzMQFLWJkqVLVLWh05t7dZFV7rDKQg2ZoTWVNpJ2+xV1ZfT9tuooQleZICzSjU3K3JBZv0jeG24tMqcJcubMs2YZgxKQzJqAHsbUeOd/jSpJyJmJJoVAkbyEjMAFFKg9Q4rYvaGpO0SJedKZypi1ZErS4Tm8Sk5QGWkpYUVwJjlbm521fl6Y9sFXVckl7PMtcxSUj72SkTGIUmWZuVwQq+8LpNHVwEdDtOapUhIWoFEtMo5QFNLypXnKql0q3QFeKKvAzDJUkTJiJQmMFKyd6FF6gqAShBcZgzs3B4dxOzEla1S1iYC5OdQCUrTukpQlIQ7MksAdy5eC5ucd8eGuObyCKSfqL7R7TT1TZfdgqTUy1GWKhCVKyofeOUAFyC5FOVnPxqPs5mKEkrmJKiFAkKO4GSkJFCCRU/lii2fipgHdImZJqDnzLDJIdylICrjR6kO1oPtTZ2KmzWUmWZZqVDxAKYqSlL1IKb6ng5AEdOWJp2M5LihhGKnqmrUtIQZwQvMTvAooAtNCUgOxOh4miq0LlTpa5M0BWRUuY7mWpKyTRJLjdYFtQC9TFb2hRMmTEpSsGRLSE5xdyzgijrfQWDPzLsnGJUipfKGN3zCl3pQcvWH01KbUk7T77/AJ+BKWMPB0mBxCUoy8LVzM4Nn5+kK7Xx4nh5hzEkHIHoa5QPOzfvFUrFJSCRxdy9bM9HJpC2IxpMwKaoIIIO8HrQ6Guseg3UFFEe8gJ5KNSvKMvLharcG4QAlWZTBQWpkuLmmTKoEhKn51tvXixlYrw5iCkEsSRdz4qtr5s4OgXxWGKW3iVq8WY2OjksK25s76RyLWV7Wiux1aK+bi1lSio93MIANQkKSGDJahDEUvQ9YhjMOJYdPjDbzggigIGigSQ/Ah6B4eRh+9QQVsAAXID7pLfzAvrWnmCAy0AZJguSQtmC2JtRgdSA+hHAFzjur5rz/PLJq7EpmISoBSnXopObMQ71AYhxXqVA6xWbSlM5AOXTgOIHT5Nyh7EYXxEbxCsqgl2u5ypZzWorrzaF8dhyEKNbgizEPzq9RTmTHTpOKqhJWQ2bLQsENlVuAAFTqJJDl6DXhfygCkEKLkEDKQ1B0c66wPZv4iUlg3qXA98je0WczKNJjEbySoaVJzhOpmMHBPG9DP8ATIyVoXE3KorUwKhmDBxvHkaC51LAatFirayQU1WpLJCgpkF2GZgC1wW4sKQocBMISos60hTqNGJIBGrtpUsDEJuDCQ7OzgmrcmB4PTp5xKW2VZMk1ZNG0d4kMlRuxPn61gYnlQc21I0bjwLAmFJ2FYAgFXE0AfgA7qHGnGHJOFVlGYiXdwBWjUJLkbpOg84o9SuxVFvk3hVHMcygAQXJJIcBwmnHrzjc2aAAgVURch3B1DijDzvaJSMEHUErerJWQpyA+gqKkUc3gZwYBZyFFJo4IqwD15E+nGEvPJRacmuA+Em92VZg4O7xsQQGNNHqCbWjIjgsEWIZ/wCYVAIIsben5ukZEp+E3cufz3LaanGOGetbU7DSkSiUpnzJ6U7mYkJC3dJeoDcCqtNYoJeBxmLWmYFBU1CFDKpwpYSSB94kN+IMVgWqWj0iRhcQQFIxgWDUZ5KTxoSgo+hceUL/AGTEyyT9nws4k5iUrVLWTxZaF1/3COqf9Im0o4j2vP6kI6rWeyqw/aVcsS5ONRNwwQkCZNWO8QtTUHfIdKQb74GkRXh5aMWnEHFS14dYBBC8ysyfAkKSSSLFwa5a87BXfIkqWUTULLqmBZlzZVfECylLKQkZaNQWirm7Nw04CbLkoBLKE3DonSJlCymUmWQqrhjcaRXUipVHtZX52LF1kQw/ZeZ9u76WmSlKXmoUlazLWcwGUlJeruSBQgUILR0O0sdMlnuJctUwmUVFCX3cxZu8cHIku2UPYUAil+xYrDj/AMLOdCcxJnyMqUiYpIWpc5LAkMFElDliTqYVkbZxXeygcVhFqnLKCDmWpSDmCU5US0skvmBzC4pEpLw1tji+8DLOWQ2ViVE4dOInplS8MtJYHdsoy0qIIykUFXoEsd5gXbm3O9XMk55c6ZNTkK5CATKw6iFTHWTvL7sKZCauoXLRSbV2dNUZmImLkBfeZO5koKlKWlVc0tUwlXhoxGYqclrq4bbM5MtCMKr7Q1d+WmWoKIIKcqnzMSpwFcwGLxHSlOLy19RpqPKKjYXZ2YnaOKWlZWvCKVMSJSCpc1RU6AhIJCcwVcuLg8R3mHlyZUhOKXMVMRMQEhaVnPNU2Xu0yyQMxOcqMx8pB8NSOT7KYzFK2jjzLlyFzFo+8StSpSWUR4GSoPXUNzaLaVs/ETpqpkyRLRNJzLMvFTJZqU5TkSjIfAnfc5lJqrQW1Yxk9zVtLH8CRb4OWwmGlnE99Ol/dyinRSiHJyiYkkBSiXsQB3ZpSvUYHG4iZOViAckndJTMKikpI3ZiQ7EApCiHFrmIyNkLTLEoy1nMVKKs0k94pWYnPMVNcnwXRXLSIYuRiDKR3kvvXJzqVNSAx3soASMoFNVAFFw1OWVqn8l7FEuhPbS1znSxUlgRLCxlSQSNwsb0DvZQD70ObMw6lhZRLRlJCgksCkpdkzEgkgOlKmarwDZuKXJWZaZBVLcA5lSjNcHdyutinKSmn5neDbGlqcrShKZq0MyplwTpLBLMBQ5hfg0ckYpVGPnnjH8+w3I/s3AKQhCp+SYZdRlQAkPoBQUSzEAN5Q2Nqd4kqlpMxiqoDB0moJUQKEc4jNld4lSStanBDUSE61SBU9XikxuwJ0xmxGTKAUJSCAqzqJBvejUI5168LKQMkcRhMk1CBLZABUQCQhBqWA/EpxdvKISdhoSZkxIOYh3zG5LMBWhJsb1EWUjCEy0iYrOsJYkF7+E1F2a8LiSwpukCra38qPcwykqxgDXmV61ErMt0eLLmqlKuBq7KZ6G70JjJmHXnSEEVKakpIBV5kka1HEQZbqTVSXdThaXdwXHVmvyaoosiRkCwWUksXFVIBcZQSakg5nJA3A5q0QlN9fn5/wAM42GOJKJZSrJwAINXqElIpmYa2+MVuITmYJ3FKYmhDkOCAE/hoFAD8r8oYVikrUlUoJCXKVIJZSiDQmWCVBwHaut7QtKxJVOAypB/y94gAmqSSSwGhdRpq1oEYO7rPIXInJmTEJypAmBJUolJCnY1cHeSd5mDvW9o1KImpWVEOskmyQlIKKgkghlZalgLvYEeKxmcbqUoypSgAChTcFzVRqSSRWmrQvjMqVXQUlKSkkBiUsHKSHq6rjq7VKi3zhmwL4jFlC0g7oADl95VBvboFi5a4fW8SVMlmXlzHKnMQQkAqTlALkihc1JBIZOpeASkyyhWclIS5QkWK+BsBQEuwNB0g+FWiYJgyqSQkupKsssrJCcy2DBJ0AN3H4g15UllcCrIlsuWoKmJdIYb1nLP4dSeHxYOzctYBzMTokGoy3TQ81ZuRio+0stQSoqCiOpbidEh2uKNG5cxTg3a2tTpUcTFpxcnYqlRdKURlObeURcMkinKlj7qFcSsMlKQXADtRlfiHN1B/O0LS8OSWUpNSAzlhwKrMBmN2uYLh0BB8RUoaiztuuLm7f7ohsSzyxrbVC+HxDMFkqTVkuRcDTgbU4Q0vaJLkMC1VZnVSznq3wiIno3WDGh38uVhWyXNmvreIS8SgOS6k1YUo49RWhq1OcFpPoHHY/h8fuLV3gBADVYlwgGhNTlv06snJnFK7pQkPVRcOBoeNgG/uAbOU6SEqUlTFKXqHJbNSh5aE3pGpiWDqBS4cEvU0sW4F3FLQVFZrsym1Q79uygbzIqGdK6mpADMLPQfOMhBE2WSM6TSjJLUY8XLvesZBcY9pv5fuUjruuV9T6S2kVyZgVLTmSsgTEOwLkDOFE0WLcC9TQM5K23KUWzZFBTFKwUF70zAPa4ccIkZlWNksQTwF68nEQxKy1WBzppahNDxP7GkemcY+FA2r8o3LlhIYAADQUEBkSyAwJI98YOBD+oAOMw3eIUgkgKBSSLsaFvKKpeFlESpq5HeTpZyAoSHCg6SWcbtHD2BDReQmdyb/LMp/vSKeqQf+A4wso2FM5qRsdMzETsSgLDneSsZHNKilGygvcuxYRpPZ2VJWZqE5ZszI5IBG4pJKRZgcrefKOmx07LTzpFLiVMDdqF3oDzF/lWOFaEYO3l5z7lt7eFwecbCf+N7Ss+UE1peXbjeOvOAStiqqtFB0kcSC5oWD0ILVBjkezhJ25jzqUJPL/R4VjuFYtlF34Pq3O5+J66QZ82ZcFdPlrQCFfepNKNmtqmgV1BH9JjlGXImKSEE4fOSiWUqOUkpZTq0dyHLh7PHZYiY5u/Fz8/QlxFdi00BZLvcpBuMrvelm5xx63iSrYVjt/2OY2rsYISZkkSZXiJqFKdn/EaDpZzDexsDIITPlpDszjM2Zt5knWrPA+0OFCd5CVFRIC1hSvC7Wc+o5dIt5UvIAlyS1SQHHpT5CJ6MJK3PkadPgV25OxGVsMl5hUlJIUAQk1Ju1CRezvoYr9kbZxU4S1mQkIWpSgsE5gBlYkLJufUAgiL0zmGj/H1gMzEHSo1A06e7R15S4QioUx8zLmKQxo6n3VACtfw6UP5aEmsIY7EHKCCFAgEsQw4BTcwTV7CLKZOSSUgkUpbNatRerxVGUGU9HpSh9uz+USjFcmkgEycaFZygEBiQ5IBo34TQ6UrEFgKGQKzEqGUguwaoypNzSjE+lWp4V3YzbzMkGhZLAsUgOHu/9UAkKVLKi6kLCVUy7wBTvKBNi2Y2oLXpF8WuQpCk5FE5kl8oKCAxswdk1SwBr+Xm8BTgytSUpAQWIKyo5VM5z18FGYakXcxYrnI7opGUqJ3T3hOjBAQBxOZzeKvFT1KUEAF6JYKBBPOrXvZiIppycrXFfnFgnS9Tc3Z6pUxKiGS4dy5sDo1NQDdtbwkuZLC92gajhwHDXNCXq/nQsIOZUyWAEmW8wEZCyillXD0Q5BHrSoMLGZmLqGVJoCd4JZtRVhZ21ikM5bvr8Qj9EERJQEkulwcoRvOokHMfQcXNBV4V2nmAVLAyDdJS5AILZbsCBSNYtASpORYWFB93Nc0KampqfX0zazZEKAqQM1CwP4d43JHXwmt2pH/JPmwsBs7CpMxSJid4hITxBLVDdR7pDqMJLlhKis5w5y8BdKkk3BykuDTLXR69WKW5K1hVrnM7sdL2D9GiUrFrUoKVv0LZgC9Q7k8HvVn5w04yduwJpDuLkslRBEzmf5iQSASH/qrerOYVTiSndBBAoQLGht6qq+vlBcRh1KzIJz92pnBZIY5SQNcwSGD0CXtCIDDKm5drsWow4mlutYnCmshbLBUxJCc1XqQk0FSHvUmmuj6iEgr7wFQDZqJVZh+cA+6waRhmWCpYdQABZiMzEKSGI1F9H5QBU0AgMEgUOUerKNT51rBSSwjOuRxc1kvlCgpRLuQkHlxYEMPKEphqVKZT2qTQa9NIGtAAJzEng3142+MQWrMG4eY5l/LpGjGuBZO8GKmcS4FvflGRCWC7NaMh6J02fVG0UFk0o+V9QFUqdR75xGdiHmJfVTsDWgVR7HeI/tAtoY1SkKSCHAzpIBBdDKYpNjR9QdLQkic08UT4AS53Q5FdXdLf8hbTtbAdIhD3DfP1gqYqVzi4dYPGjjySPmX6RYomOAQ7H0hkwB4hNlBQY8QfMFwfWJJfWITSWpDAA4xbWv7q+jRSKlrC1LyuDUi48+V4ZxE4irv1/S8JTdoKIUlwQR7YRy6lN5KRR55smcP49jyAEgy0lhp/kUp5x1i1dX4fLW9I4rZif/zmNDH/ACxbpI/aOvVOrWpAs2jXpwa0Rm8/ApHgBPUQz2LV5i9rRpPq9bVN7Pe0ExAY0sa9H58Ir5swktrUN84VqxkCnKOYOffstEwtwQ1S9dOQA6/OF8TMqPl5xGXN6Dz/AGgyVKwRGrdB/anGNqoHIf3al4B9pYUA6v8ARvbxFClHeBDAij1q9hcxGc/MZY4IzA4rrUln61I4aRXKwjk301I+vN4fdL1pU6ObBorsTiFEhKQXdrVPDRoRS6QJMVVPIWDmLBQNSpVn+DPRxT1gU3MQZikl1C4NyokEhmalG5nlGY2UpLZgxrW/LSmh1hYqWakkpBZ9PdYZQv8AULbWCKUEskuotR8xHIMG4H06wOZih3qVKB3WSUhRFBSqnvcc8oiYxJBcNZiKkEavY1bQiFZhdjXwjhYDkzD3WKKNvIL8gWJdW8VKKlsQoqdgLhQu9B6A1ESBVlVlXLdQqCCDSrAu9bNT4mCYeRnrlzpTVQSS4Sm93Ad71apaFVLvlcacaE0Bpenwhq/1XRr7YqRmK1KISQCQGUXJKaPxvfhrEMXilLQMxzZeKuOmUh/wkvaog8yWQWLvQn5ixYXtpaFJyfWLULYLD1duEZKnZFCiVM4Y2sR7ItSNIl5VXb9/fxgEw15vD1YOCwQjMjMVuokuioLNfNqD+V+OkDsUrBJKXahDN8mcf8oijMnNU7wIUeRuAI33eU1I/LYAEO7FqqDj0blESijYeZjApSAlO8EvmSt1u2Yb34W1DPUg8lpqiKBy7lnBIa71uG+HKMQsi1BmzZbVbq7cn1MSxuISTupygkmrZrlg4Z6N5mAsPAWr5AicrKUgkJKgpiQzigPxiKTWoceeUnnV/T4QaZNC01cM1SxLa6Eu7axhklKX3vR/f7wbQFCzapzHMPQEniKk601+EZAkSSzmnKxjID2mS1FwfT08IyOEpSoOUsWUDxDprdm1iiwClkElWVgE6PQUAfgG9mOgCZqwp0kvzYW4KFfVrUjmpCSEKSzFK8pJYAGga/EG9I6XwTXJaCeTvIDcS9X58afO8W+ztqDwslPSg8gbCKIzEAkISscaJBYA1csb8onKnkLSCSCK79C1agNQt68DCqTQWkzsETARSvT6QpjF5kuHpf8AeEFT2YAglncHi509fOJysQqwOr+6RVysnRr7GVAvT1BirxKCDenF76PFsULUa+tq8nNTCO1ZQBZm1dyq/Es3GJzWLHjyeZbILbdxg4ym4/8Ap+kdfiJdQrUWYEG3F/P2Y4/ZZbb2L/8AaH/bhz+vpHYzJjswf36D+0cs8V7DrIiMRpRjVIZqE+bF3pyhecQ7MC+uvlwic1FS9AXDcDekLLXVlEtx5avrGwN6AMVMfLa7ekCK2seGlzBMaGytoffWBKSzEegq/Dz/AEhnVIC7MmLPMX/frAJswpdiagAt1seP7RObMB19YBiZ7gVr8oSr5MwKsSQQT8L8+hr8BA1TgzgF6uX915j4RElzwHOIYhfB2Hv9IGyNgRrF4srqohxT9XLVMAOIBSxNgLh7W8usRWPOI5mNQL1HLUcYbZFKkB23ZtCakln0Df1P04/7Q0AM0OWdIN01sOmgvaG1TBpQXFtKkdbOIRxCUlddAzUJDaDlCLnIbpEZs0kEpDIDA0AfnzNvQQaZs5QQSuY2VQ+7bMXAeo8LVYPx9VTO3crWFDrU1fiGeITcUVS0SyQEoKstK75BLm+kZxlhRxkya7FZ8wlW7QqskPRzZ6ezEl7MmJz5xkyBzmuXcBuP06mIIVkUCCxFQRcFjV4EuepZYk1v6/q0dSqiYviFMoUegpC63BrpBsShikcPoYDOQXLl4cLDFyN1/WnlX9Yi7fhZ/bVgmQsGLilzXjAJirvTy+sRuynBBKyXrGAbzmob+1ogpqa+X0iC1VhxLH0B9K2oHPvqY0uaHbK3Ny/NzWE5bn+8H79yxcnTX2YRxopvwb712qS3QD5DhxjIio5TT9/jGQa8jbvM+nMP2iz+MhIa1a1qxAOmkVGGGeetCViXLKzNCiwqHCWf+p/LlCffhwGy0uCb3D8NNNLwMYtSFkgueIJDjqG9iGU32K4ot0q7uZvFMwFw6Q7G4oX5+QMWc1XeJSVqcWGbKMuh4EF2jlxMuSnV+NBoavFhg1pUoJCUEmgNd0Bya0PR+DHSApBcS8workmKU9GJG75Esffq0Uhy1cvk5HX3SFsAMy1S1qBbSyiRq45Nwiwm4ZAsHPB6nRyT84quCTEp+KdISAA3D5mK+dMSlLqchwKPQksNNfrBStiwv8oBOVTjyfWEnKlbGirZ5TsRQHaGe4cZsQ4H9BPzjup8xL5ku163r8qe6RwGzV//ALBOr+KdX/4zHezwwrrx0brENV5RSCwKLVmBbXo3oYUdhd+PU6QxOnOzH6dIRmTXp84VGYLEKIahaMKmpx505ac4Bip3Fy2toipVr8OkM+EBchlFzy9iFZygzCntvYjFzWvApyrHkICRmAzORWr3HwjFqB6e/wBIGpbCIE0Hv3pDNCojNmVheaH8ucEJu/k8BmrjIxOXLeguS1Lh/o0LlRSVMb0to1ffSCpmXp5f3hHNvEl6nTmeMZRu7CzU41aAitoJMD2gKnctFEhAc0+xA0KqOUTKxAyQ7Np9YagEMaty44k/WBTD78oJjUMW4FoEsQyCwiV7vxL+TQIg+/rEpaqadYzJ6RHse0CvEMh+kGNOkLle8wh0B0ETKpcDp/aCygAPKp5cKQIDm0EKgAQC/l7+MB5CDKgOWnpGRuYqlmb3aNwVkVo+icTsNaTqtL5etH16s9r1EUwlkzVJSlW65qkuGbM40qSPSPSkARy2y1g7UxB/lV8O7Ebajb2Ql7MK2UJdFA5vyOA4ypIcW53twsMB2dSPEkEGoqUqHIkXs/1i6LRoECMopBcmK/YDLmZpaQQQAQVc7ilS3ExvaM5JoKqHw+kNic9qwMMCTqbw1i8lLk1ILG3PjAO9uAL+cXs1KSGblRoGsIYtlD0ekK2jUeIYDd7RTf6p3xkkx3eLF44eUkf9STQ7jNNrx+4juZl4E4psMW0irnkVp79/OK5Ey7+/f1i0xSIp0liYG1Ua2ax0wEWY6+3gHfsNY3iFUheYqBtVUbc+SOIxL3eFu8b0jU1VYAVQ6ikqA3YUTwL6cIFNnpIECmGBplO9QGD1jbUGwhxIJrQQCfOHF4iJZL8rwJUFQRrCTMQ8KLMSUYgs/WGSSFszv9LUaBd7qIxSTwiOUsY1IxArrEFqrWNlJgbadfp7841GD7S8R6mF01EH2mp1q6wumwjILIhWhDxKp9vAViMQoiM0AmVVbT4QrOO88Md5AFnfEFIzMzkiNCcWHKClUDW14wDBPJFXvGQKSq8ZBeDH1Ke1KHICZhbXLQ9KxRbO2sE4yYvKs5yoMBvB1JNRyasVh2tNBH3sw2r3ims9m0NPKAKxK3KgtQVleilOSbh2vzMRtDHoC9qH8MtZPNJjFbSVpLmf8GjhFY5Tq3yQCKvMqDdXkdIGMcp2IAq34vzMTbhX4QtjYO7TjlCglL9Iw45Z/wBJfvzjg1Y5QJbeFcpZVbkdHt5xqXtFT1CR6vdNb8CT/tgGwdf98TVKwOFYkor1lnyEcgNoqdsoZy50qVN9PW+sF/iO6+Qk8LBst3D/AIjltasZyNg5bDE/9Rq3S+Ze7r//ADmPRcQlV+6VHksuaRtgkBy5oePcdOMdurFEpVuB7UJFwt2JFwQi/E9YabqjRSGcTiyfwK9+UVakmu6r35Q39tJKt0kUZjUl96tqcdaRr7Spv8uc7Bwljr1c3asJvQaRWLQSLEe+kQ+xqIFLjiIdxeKIBdM8NqzD1e1xCqdrAEHvpieWZyOu/wAIbfYKQnNwJ5f8h+sBVs88vWLH/qLL/rTjQfm15F4hJ28VzJcsgqzqSh1JluHLOClOZ+DluIgpthqJWLwjCpT6wpKxQCSGS73bSOx2nsFS0pEsOykqU62cJL5QK348o57FdlZ1GSCp94gj1YF+JtrDRl5glHyKmbN/CljxaxaITUReS9iLSmslJOhVQ0YPf4F4yZhJ1zKS3Jv1jOfkbb5lCU80+saloBSTzHoXi2mYGYQXQw8nrwhD+HKT/pk/1B/k0ZTA0LHDnin1EDOGVy9f3hz7Oq2QC3H9YgpKR4pZPIKy6tR0mNvNSBS9izVoKkhJDt40AvwAUoE+XAwgnCqCspooZgRwKSxra8WcnbC5WYIM+WkVAEw5RcgkBgXNy0ILkJzAkHK1ah34wbM6A7R8RgQFB0Hygu0LxFC90cqaQyYGakyCR4XqYL9l4g+hjMKQx3m6wZUkmy/QxrNgUXJ4A+YhGYk5wLGnxi0OBXos+sAmbMWS+Zzx6QbMxWZKMAUCNDD6sDM4v5CIpkTAa1HBh9IxqK8q5GMizVm/J8TGo1go9cV3rj7qWAWqc4HqTSAzcaUmv2fzmsOd5ghATZeZRTLwQJC3ZJWKoFGUiltKBzA8Yhp0msoAiXVISlgJqfC8wji9AGctcjk3K6KbR07aAscMeiyr5LL1+YiKds5n3UPplROU50BIoLGtbQlMxaCT3c6ZMQFF1BASC65ZdQyKyhw4d7C0L4vHSkJBE2ZMf8rAAgzRViniDSkFS9AUWSdtl/8ALST/AEzOIH4lB6qHrEhthd+5Bo9hZn/83hFLisYlKUKImFN/Gss5lqqCQAWt1HCIompJSgSs2ZJWlnK2ytqKsUmwqTe0G8cAovE9oCQP/DitnWlGoGqlNcQvN7UrTaUgdZgWLP8AhSOHGOewmPUEApQDXK4S5qQTXWzeZg6cbNCZa00UC2ajgBKcpAVamb0g0u0Yr520FJ2mqaUKSoKIKSk0Jl5Dukkgdax1R7QkEf5yQVgH7qVZ6sVAMql483Vipi5pUVqUtSqqJ3iSbk8Y7z+BY2YgjLPOZSVVSpgQFOolRB1DdS8PNRxg0bLBO3gW+8nCgqpQQHIa0oE8fdILMnyyA+IlkOxzTJyq80qysOMIyv8AD/Eqru1U9VtxqRlJfmefWH8J/hmd3PMBu7OeDNYfDTV6ScYjpMqMVtOQkpylCvG+WUAoOE5SCp3q+uhgJ7RiyUzH/DvBPmyANfmY6+R/hrLDZ1rUbUQEhmYA+L1pFphuwshAG4S35lk/C0DbEO1nmWKxi1KJ7tnAG85Ziaus1qT+gh/ZHZ7EFaFhJSygsFmDh2VUMY9RkbCloLpShJ4hIB4Xg4koABv50+kNdcB2ooZJnWLHSzQymQpvAn0eLVUxPAtyEDXOAHhaFHK8yU6hI6CvygC9mI/K/Nv3i0JSdSPT9IEocFf/AF+tIBikm7FGgPSFTsQWdqaj36x0CwPzP5tC02egXU3Nx+sK5JcsxQzNgFnBHpCWI2CpT6jhzdx/aL3EbSSmy72cP5005wnO2qsh0FJBFLetAaVgeNBZsFI5/E9nhUkEEgAlxYNy5QjM7PoAZyOZI/YR0OL2hOUGKwkX8IJIejWfhYRW4mYqj51E+Fkg1u7C1OQZtIH9zHrIjijisaa+f1g+CwwUgErAqRYnXpBNobPJqlsopQv8njWzMUmWMsxDgl3b11FKaNHQ53G0SZJWCH5x6H9IgvBpaix6H4Ui2k4eUsEpKaEACqb+Z99RApmAIdmI/lBIJ8jEfGQNrRVKwYeix6K/SJIkNZYHR/0iwOBJqBx1b4e3gCsOQWqD0IhlqoAMTGutJ9Y336eIPvpGLwijoS/n7/vAjgVVoYfxjWwpUnQgxuEzK4t9YyH8Q270O02B2SxCZszLLnjMhaUkSwDvJLE51JylwNK7zVaGcN2AxaUJT3RCfxlSkgK+8ScoA3k7qBfX0j2AyufxA8rQAuXGVRd7kNRrkHV/gbUhLOjacDsbsDNlSlJIljPmBPeZsyTlIolq7pFjRWjQU/4cJVKTKK0pQkvRJKzfXMOJ/SO13g4yp4tcvqan6RmYgUSR1PnwgWHacmf8N5ZDLmKOoKEpQRZq7wNh6Q1hewEiXV8QosQSZihQsCBlAoWr0i/ViCHcEfL5QpN2symK0Di/it1gbkg0Iy+xWFSX7lJ5LUVDqz/MG0Oy9mSUAhEtCQHolLwGb2pkoVlUtIPJzbXla8I9oO1eGw8pcxZC2AKUirqJGXX8zOrTyhVqRbpM1HgeyA+Ik85kv/vTH0qvEJFhY2PWrhII+MfM2HxIlzUrSPApKkg1G6QQDZ7DhHvuyu2EnEIQtBYrSFFLBwW3geh+hi+s9tNk9LJeJxSXtWrDKfUcImrEDnXlyf5QqjaKdVEDiwhXE7USKFXlnYt0pEHNLllaLMs4FXIfX4tboYGuS9ioe+dIrpWIC2KbdT+ttXF6ROVPd94+QB9eEbcmYc+zhmGYNzf5vEJpRxY0tT428hWFZuY0FTqXIIpdhfThGJk8Ryqx+pjWEOJ44B+VR6kB7wjidoAPlQlShoyc3RgHjfdJBdkg2fKAW4AtQRITffsRmZFLie1RQGKUoU4S1CXuRlep15esVmL7TJIc4hSSHcB9K1ajF+MdOVIVQpKuocfJoQnYORUlOVrEpSG6EI+B+MQlpXy2NhnPS9ppWB9454vxHM60vWkb/iMsanmSDalqV4/WLLG7CTMIUE+YKnI1Cg5B9+Q5+wk5lVIB8SVMsNwd6t53NIj/AG6syhHsrUTmGYkgKscoOYHwqSQAWN26RLD1AJXmv46K8VmNSHZugtDO09l96cypjlgLFwzMwQAGAAo1GatISn7DSC5UEuSSwIJdgd4KTS1FEgPzL56HkM9OL4f3NrwSWG8FB6gBgb3Yuzc9bQtPwssqSW8LAKCSm+pLHrWtnEDV2YQoUmBw9nBc/mOYknzjR2XkGUzFpKqbyUjhVNqVbdd+ereC12L4V4RFODlDhmJoqiSSNKHUGI4nBSwxmHMS4BKiS+tNWr05QGdsFSz4ysk2a7O+8ot0vrzjJnZ7KF7pWutcxIFmCgkHT6u2j+E//QPARD+FS2zImFLi9HY8tLda82jacPMQk5VpU38pGtKj3aNI7OqUkZhkD214Cpd9KBnPCMR2ZZNFWcKUEn8VGYGl+Ahtj7l9BPBFpuLUGzd2W/mBemqSD+sS+1oNmfzGnrzg8/YSlb5WpeZ3UpwokAUep6i8SOwwrKlWd2Ip4QHsTSjUZobw40bwiumThoHro/wNH19IErEZny+pB87gezeLb+EFD5CCLGqnahah6RpWFSAxlkO1QnP0vSKKCDsivMrZClKFAwpfnqFN75xkPolsoZJoSz8En0YfOMguK8h8eh6NL7Q4mYtAE0IcZt1CWpoQX4xmD7SYiZMyd7lc3yo/KT+Xl8YyMjylOT7fIr4K3HdpJqiApSiC4u1+ggUjaK1A767E1USN0204fGMjIksvIls1iMcoAn8wNHJuK1JJPS0DwJC6rBISTYsaAGhILXjIyBFGu27EsficpdIHm5NwQHpx84V2nhDOSUKVTdNABWlfjGoyKwdKMlyDk5HE7JSm3O/Vof7PhSV7igkhiHAVcgWND5iMjI9RyctPJFYZdHGqcAlyAzjd4XaNDaqpigCBm/Ma6kUEZGRxbFV0VmWuHmrS2+XUA5FDvAAs3WNL2tNRnWlWUCoSA1LhL6j4xkZHJHkPQTZ3bCbMDsAw6uwNywOkWsjbExdSU0D+G7HjcesbjI6JNxnSZSDseOIZAUHdRcuom+gJt0tSKzDdpTMWE5GfN+J7f7frGRkdik8HRGKadj5xhZ29S8DmYojj0BaMjIqQQpNxPBLUJuTYE8eXxg+DkJmSs5zBxYK8r/pGoyJtsolggpG8WoGPNjSoP6vAsOsTDvJS4q7c2+sZGQEMGKRZh1ppAJuCKnqm71Rm+o5h4yMjWLWDasOG1geHTxKlMTcjQtRgIyMjGXBi5aHJyJd7sCTzdozM7OAbRkZGQGKylDeo5SaFSidPKlbRi5jgadOravGoyD2MFXJccDcFg4PGBdwwJc0B82/tGoyAAgnChYBNXAuAfnGRkZGt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mgzin.bg/wp-content/uploads/2012/10/su-kliment-ohrid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839200" cy="4038600"/>
          </a:xfrm>
        </p:spPr>
        <p:txBody>
          <a:bodyPr>
            <a:normAutofit/>
          </a:bodyPr>
          <a:lstStyle/>
          <a:p>
            <a:r>
              <a:rPr lang="bg-BG" sz="3200" b="1" dirty="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Излизаме от царската градина и поемаме към СУ “Св. Климент Охридски”. Той е най-старото висше учебно заведение в България.</a:t>
            </a:r>
            <a:r>
              <a:rPr lang="ru-RU" sz="3200" b="1" dirty="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Създаден на 1 октомври 1888 г. като Висш педагогически курс и до ден днешен е един от най-добрите университети в страната.</a:t>
            </a:r>
            <a:endParaRPr lang="en-US" sz="3200" b="1" dirty="0" smtClean="0">
              <a:solidFill>
                <a:schemeClr val="bg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3276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g-BG" sz="4400" b="1" dirty="0" smtClean="0">
                <a:solidFill>
                  <a:schemeClr val="bg1">
                    <a:lumMod val="65000"/>
                  </a:schemeClr>
                </a:solidFill>
              </a:rPr>
              <a:t>Поемаме по булевард Васил Левски покрай Националната библиотека “Св. Св. Кирил и Методий” и се насочваме към площад Св. Александър Невски.</a:t>
            </a:r>
            <a:endParaRPr lang="en-US" sz="4400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bgglobe.net/objects/large/7396/%D0%B3%D1%80%D0%B0%D0%B4%20%D0%A1%D0%BE%D1%84%D0%B8%D1%8F%20-%20%D0%B3%D1%80%D0%B0%D0%B4%20%D0%A1%D0%BE%D1%84%D0%B8%D1%8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2849562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bg-BG" sz="3200" b="1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Храм-паметникът гъмжи от посетители, влизайки вътре се докосваме до парченце от историята ни.Построен е като паметник “за светлия подвиг на освобождението”</a:t>
            </a:r>
            <a:endParaRPr lang="en-US" sz="3200" b="1" dirty="0" smtClean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bulgariatravel.org/data/media/051_004_Hram-pametnik_Alexandyr_Nev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encrypted-tbn2.gstatic.com/images?q=tbn:ANd9GcTNlKDWxAOhmOpAc8J4hvIdAHO4G1NRLIiqquvZO0S-35Fhyhwy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90800"/>
            <a:ext cx="4597924" cy="344400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b="1" dirty="0" smtClean="0">
                <a:solidFill>
                  <a:schemeClr val="bg1">
                    <a:lumMod val="65000"/>
                  </a:schemeClr>
                </a:solidFill>
              </a:rPr>
              <a:t>Тръгваме от площада, покрай църквата “Св.София”, спираме за да се насладим на изкуството в Националната Художествена Галерия. Отиваме в Национален Археологически Музей.</a:t>
            </a:r>
            <a:endParaRPr lang="en-US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larodino.com/images/objects/thumb_435/nam_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bg-BG" sz="4000" b="1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rPr>
              <a:t>Нашата обиколка продължава по площад Атанас Буров и минаваме през Президенството към Ротондата “Св. Георги Победоносец” </a:t>
            </a:r>
            <a:endParaRPr lang="en-US" sz="4000" b="1" dirty="0" smtClean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tandartnews.com/files/articles2/179/179361/4dc1bbf5d7ffb4ef61a4eb13b1705f71_4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86130">
            <a:off x="146619" y="501255"/>
            <a:ext cx="4097428" cy="3837286"/>
          </a:xfrm>
          <a:prstGeom prst="rect">
            <a:avLst/>
          </a:prstGeom>
          <a:noFill/>
        </p:spPr>
      </p:pic>
      <p:pic>
        <p:nvPicPr>
          <p:cNvPr id="3076" name="Picture 4" descr="https://encrypted-tbn1.gstatic.com/images?q=tbn:ANd9GcRPXMn-MoA-37goBUu5n83uAVT1JRK_-vO7B2CqOMr7SsaFozG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1436" y="228600"/>
            <a:ext cx="4512564" cy="4191000"/>
          </a:xfrm>
          <a:prstGeom prst="rect">
            <a:avLst/>
          </a:prstGeom>
          <a:noFill/>
        </p:spPr>
      </p:pic>
      <p:pic>
        <p:nvPicPr>
          <p:cNvPr id="3078" name="Picture 6" descr="https://encrypted-tbn1.gstatic.com/images?q=tbn:ANd9GcT7I-g3AKEpQx8VlOBER4VSiDc5Zc_WR1I0FyMmbxLWV4xPuREg8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733800"/>
            <a:ext cx="5268686" cy="295046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rela.bg/dynamic/i/geoinfo/php/3/3/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Autofit/>
          </a:bodyPr>
          <a:lstStyle/>
          <a:p>
            <a:r>
              <a:rPr lang="bg-BG" dirty="0" smtClean="0">
                <a:solidFill>
                  <a:schemeClr val="bg1">
                    <a:lumMod val="75000"/>
                  </a:schemeClr>
                </a:solidFill>
              </a:rPr>
              <a:t>С това нашата обиколка приключва. Надяваме се, че сте видели лицето на София такова, каквото ние го виждаме всеки ден!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172</TotalTime>
  <Words>201</Words>
  <Application>Microsoft Office PowerPoint</Application>
  <PresentationFormat>On-screen Show (4:3)</PresentationFormat>
  <Paragraphs>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Пешеходна обиколка на София</vt:lpstr>
      <vt:lpstr>Slide 2</vt:lpstr>
      <vt:lpstr>Излизаме от царската градина и поемаме към СУ “Св. Климент Охридски”. Той е най-старото висше учебно заведение в България. Създаден на 1 октомври 1888 г. като Висш педагогически курс и до ден днешен е един от най-добрите университети в страната.</vt:lpstr>
      <vt:lpstr>Slide 4</vt:lpstr>
      <vt:lpstr>Храм-паметникът гъмжи от посетители, влизайки вътре се докосваме до парченце от историята ни.Построен е като паметник “за светлия подвиг на освобождението”</vt:lpstr>
      <vt:lpstr>Slide 6</vt:lpstr>
      <vt:lpstr>Slide 7</vt:lpstr>
      <vt:lpstr>Slide 8</vt:lpstr>
      <vt:lpstr>Нашата обиколка продължава по площад Атанас Буров и минаваме през Президенството към Ротондата “Св. Георги Победоносец” </vt:lpstr>
      <vt:lpstr>Slide 10</vt:lpstr>
      <vt:lpstr>С това нашата обиколка приключва. Надяваме се, че сте видели лицето на София такова, каквото ние го виждаме всеки ден!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Valued Acer Customer</cp:lastModifiedBy>
  <cp:revision>19</cp:revision>
  <dcterms:created xsi:type="dcterms:W3CDTF">2006-08-16T00:00:00Z</dcterms:created>
  <dcterms:modified xsi:type="dcterms:W3CDTF">2013-03-16T09:16:05Z</dcterms:modified>
</cp:coreProperties>
</file>